
<file path=[Content_Types].xml><?xml version="1.0" encoding="utf-8"?>
<Types xmlns="http://schemas.openxmlformats.org/package/2006/content-types">
  <Default Extension="bin" ContentType="image/png"/>
  <Default Extension="emf" ContentType="image/x-emf"/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1451" r:id="rId2"/>
    <p:sldId id="1439" r:id="rId3"/>
    <p:sldId id="1453" r:id="rId4"/>
    <p:sldId id="1461" r:id="rId5"/>
    <p:sldId id="1448" r:id="rId6"/>
    <p:sldId id="1460" r:id="rId7"/>
    <p:sldId id="1447" r:id="rId8"/>
    <p:sldId id="1462" r:id="rId9"/>
    <p:sldId id="1463" r:id="rId10"/>
    <p:sldId id="292" r:id="rId11"/>
    <p:sldId id="361" r:id="rId12"/>
    <p:sldId id="1443" r:id="rId13"/>
    <p:sldId id="256" r:id="rId14"/>
  </p:sldIdLst>
  <p:sldSz cx="12188825" cy="6858000"/>
  <p:notesSz cx="6797675" cy="9926638"/>
  <p:defaultTextStyle>
    <a:defPPr>
      <a:defRPr lang="en-US"/>
    </a:defPPr>
    <a:lvl1pPr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1pPr>
    <a:lvl2pPr marL="609493"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2pPr>
    <a:lvl3pPr marL="1218987"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3pPr>
    <a:lvl4pPr marL="1828480"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4pPr>
    <a:lvl5pPr marL="2437973"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5pPr>
    <a:lvl6pPr marL="3047467" algn="l" defTabSz="1218987" rtl="0" eaLnBrk="1" latinLnBrk="0" hangingPunct="1"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6pPr>
    <a:lvl7pPr marL="3656960" algn="l" defTabSz="1218987" rtl="0" eaLnBrk="1" latinLnBrk="0" hangingPunct="1"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7pPr>
    <a:lvl8pPr marL="4266453" algn="l" defTabSz="1218987" rtl="0" eaLnBrk="1" latinLnBrk="0" hangingPunct="1"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8pPr>
    <a:lvl9pPr marL="4875947" algn="l" defTabSz="1218987" rtl="0" eaLnBrk="1" latinLnBrk="0" hangingPunct="1"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3127" userDrawn="1">
          <p15:clr>
            <a:srgbClr val="A4A3A4"/>
          </p15:clr>
        </p15:guide>
        <p15:guide id="2" pos="2141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uthor" initials="A" lastIdx="8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445"/>
    <a:srgbClr val="002546"/>
    <a:srgbClr val="173C84"/>
    <a:srgbClr val="C3DDEF"/>
    <a:srgbClr val="72D6F7"/>
    <a:srgbClr val="172B47"/>
    <a:srgbClr val="86D2F4"/>
    <a:srgbClr val="112B49"/>
    <a:srgbClr val="548194"/>
    <a:srgbClr val="3351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588BF6F-D325-B744-B6FC-0A47B79D3DB7}" v="5" dt="2022-05-12T13:39:36.52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960" autoAdjust="0"/>
    <p:restoredTop sz="61293" autoAdjust="0"/>
  </p:normalViewPr>
  <p:slideViewPr>
    <p:cSldViewPr snapToObjects="1" showGuides="1">
      <p:cViewPr>
        <p:scale>
          <a:sx n="70" d="100"/>
          <a:sy n="70" d="100"/>
        </p:scale>
        <p:origin x="3336" y="304"/>
      </p:cViewPr>
      <p:guideLst/>
    </p:cSldViewPr>
  </p:slideViewPr>
  <p:notesTextViewPr>
    <p:cViewPr>
      <p:scale>
        <a:sx n="170" d="100"/>
        <a:sy n="170" d="100"/>
      </p:scale>
      <p:origin x="0" y="0"/>
    </p:cViewPr>
  </p:notesTextViewPr>
  <p:sorterViewPr>
    <p:cViewPr>
      <p:scale>
        <a:sx n="60" d="100"/>
        <a:sy n="60" d="100"/>
      </p:scale>
      <p:origin x="0" y="0"/>
    </p:cViewPr>
  </p:sorterViewPr>
  <p:notesViewPr>
    <p:cSldViewPr snapToObjects="1">
      <p:cViewPr varScale="1">
        <p:scale>
          <a:sx n="87" d="100"/>
          <a:sy n="87" d="100"/>
        </p:scale>
        <p:origin x="3762" y="72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øren Poulsen" userId="1fc7cfdf-a616-4d0e-8b0d-955557de9b02" providerId="ADAL" clId="{4588BF6F-D325-B744-B6FC-0A47B79D3DB7}"/>
    <pc:docChg chg="undo custSel addSld modSld modMainMaster">
      <pc:chgData name="Søren Poulsen" userId="1fc7cfdf-a616-4d0e-8b0d-955557de9b02" providerId="ADAL" clId="{4588BF6F-D325-B744-B6FC-0A47B79D3DB7}" dt="2022-05-12T13:39:07.902" v="222" actId="20577"/>
      <pc:docMkLst>
        <pc:docMk/>
      </pc:docMkLst>
      <pc:sldChg chg="modSp mod">
        <pc:chgData name="Søren Poulsen" userId="1fc7cfdf-a616-4d0e-8b0d-955557de9b02" providerId="ADAL" clId="{4588BF6F-D325-B744-B6FC-0A47B79D3DB7}" dt="2022-05-12T13:34:13.367" v="171" actId="1076"/>
        <pc:sldMkLst>
          <pc:docMk/>
          <pc:sldMk cId="2909480551" sldId="361"/>
        </pc:sldMkLst>
        <pc:spChg chg="mod">
          <ac:chgData name="Søren Poulsen" userId="1fc7cfdf-a616-4d0e-8b0d-955557de9b02" providerId="ADAL" clId="{4588BF6F-D325-B744-B6FC-0A47B79D3DB7}" dt="2022-05-12T13:34:13.367" v="171" actId="1076"/>
          <ac:spMkLst>
            <pc:docMk/>
            <pc:sldMk cId="2909480551" sldId="361"/>
            <ac:spMk id="3" creationId="{00000000-0000-0000-0000-000000000000}"/>
          </ac:spMkLst>
        </pc:spChg>
      </pc:sldChg>
      <pc:sldChg chg="modNotesTx">
        <pc:chgData name="Søren Poulsen" userId="1fc7cfdf-a616-4d0e-8b0d-955557de9b02" providerId="ADAL" clId="{4588BF6F-D325-B744-B6FC-0A47B79D3DB7}" dt="2022-05-12T13:35:35.867" v="177" actId="20577"/>
        <pc:sldMkLst>
          <pc:docMk/>
          <pc:sldMk cId="1338093394" sldId="1439"/>
        </pc:sldMkLst>
      </pc:sldChg>
      <pc:sldChg chg="modSp mod">
        <pc:chgData name="Søren Poulsen" userId="1fc7cfdf-a616-4d0e-8b0d-955557de9b02" providerId="ADAL" clId="{4588BF6F-D325-B744-B6FC-0A47B79D3DB7}" dt="2022-05-12T13:34:25.104" v="173" actId="20577"/>
        <pc:sldMkLst>
          <pc:docMk/>
          <pc:sldMk cId="1168992132" sldId="1443"/>
        </pc:sldMkLst>
        <pc:spChg chg="mod">
          <ac:chgData name="Søren Poulsen" userId="1fc7cfdf-a616-4d0e-8b0d-955557de9b02" providerId="ADAL" clId="{4588BF6F-D325-B744-B6FC-0A47B79D3DB7}" dt="2022-05-12T13:34:25.104" v="173" actId="20577"/>
          <ac:spMkLst>
            <pc:docMk/>
            <pc:sldMk cId="1168992132" sldId="1443"/>
            <ac:spMk id="2" creationId="{740D02D1-C7E5-3D4D-9E5F-23465BC8F8AC}"/>
          </ac:spMkLst>
        </pc:spChg>
      </pc:sldChg>
      <pc:sldChg chg="modSp mod">
        <pc:chgData name="Søren Poulsen" userId="1fc7cfdf-a616-4d0e-8b0d-955557de9b02" providerId="ADAL" clId="{4588BF6F-D325-B744-B6FC-0A47B79D3DB7}" dt="2022-05-12T13:34:56.420" v="176" actId="1076"/>
        <pc:sldMkLst>
          <pc:docMk/>
          <pc:sldMk cId="1716025261" sldId="1451"/>
        </pc:sldMkLst>
        <pc:spChg chg="mod">
          <ac:chgData name="Søren Poulsen" userId="1fc7cfdf-a616-4d0e-8b0d-955557de9b02" providerId="ADAL" clId="{4588BF6F-D325-B744-B6FC-0A47B79D3DB7}" dt="2022-05-12T13:32:46.592" v="134" actId="404"/>
          <ac:spMkLst>
            <pc:docMk/>
            <pc:sldMk cId="1716025261" sldId="1451"/>
            <ac:spMk id="2" creationId="{655136EB-A703-9140-AD1A-DED160FC81FD}"/>
          </ac:spMkLst>
        </pc:spChg>
        <pc:spChg chg="mod">
          <ac:chgData name="Søren Poulsen" userId="1fc7cfdf-a616-4d0e-8b0d-955557de9b02" providerId="ADAL" clId="{4588BF6F-D325-B744-B6FC-0A47B79D3DB7}" dt="2022-05-12T13:34:56.420" v="176" actId="1076"/>
          <ac:spMkLst>
            <pc:docMk/>
            <pc:sldMk cId="1716025261" sldId="1451"/>
            <ac:spMk id="5" creationId="{BD839777-7C28-9544-9683-DFC9EC42F3C9}"/>
          </ac:spMkLst>
        </pc:spChg>
      </pc:sldChg>
      <pc:sldChg chg="modSp mod modNotesTx">
        <pc:chgData name="Søren Poulsen" userId="1fc7cfdf-a616-4d0e-8b0d-955557de9b02" providerId="ADAL" clId="{4588BF6F-D325-B744-B6FC-0A47B79D3DB7}" dt="2022-05-12T13:33:42.513" v="168" actId="20577"/>
        <pc:sldMkLst>
          <pc:docMk/>
          <pc:sldMk cId="605191107" sldId="1453"/>
        </pc:sldMkLst>
        <pc:spChg chg="mod">
          <ac:chgData name="Søren Poulsen" userId="1fc7cfdf-a616-4d0e-8b0d-955557de9b02" providerId="ADAL" clId="{4588BF6F-D325-B744-B6FC-0A47B79D3DB7}" dt="2022-05-12T13:33:42.513" v="168" actId="20577"/>
          <ac:spMkLst>
            <pc:docMk/>
            <pc:sldMk cId="605191107" sldId="1453"/>
            <ac:spMk id="2" creationId="{F70078BC-62AA-E840-BF7F-D917BDBCF981}"/>
          </ac:spMkLst>
        </pc:spChg>
        <pc:spChg chg="mod">
          <ac:chgData name="Søren Poulsen" userId="1fc7cfdf-a616-4d0e-8b0d-955557de9b02" providerId="ADAL" clId="{4588BF6F-D325-B744-B6FC-0A47B79D3DB7}" dt="2022-05-12T13:33:28.035" v="164" actId="113"/>
          <ac:spMkLst>
            <pc:docMk/>
            <pc:sldMk cId="605191107" sldId="1453"/>
            <ac:spMk id="3" creationId="{197795B3-8166-864C-B863-F13B7F88D294}"/>
          </ac:spMkLst>
        </pc:spChg>
        <pc:picChg chg="mod">
          <ac:chgData name="Søren Poulsen" userId="1fc7cfdf-a616-4d0e-8b0d-955557de9b02" providerId="ADAL" clId="{4588BF6F-D325-B744-B6FC-0A47B79D3DB7}" dt="2022-05-12T13:33:38.099" v="166" actId="14100"/>
          <ac:picMkLst>
            <pc:docMk/>
            <pc:sldMk cId="605191107" sldId="1453"/>
            <ac:picMk id="7" creationId="{6236C9CF-ED6C-D742-A328-3DC83DE0E722}"/>
          </ac:picMkLst>
        </pc:picChg>
      </pc:sldChg>
      <pc:sldChg chg="delSp modSp mod">
        <pc:chgData name="Søren Poulsen" userId="1fc7cfdf-a616-4d0e-8b0d-955557de9b02" providerId="ADAL" clId="{4588BF6F-D325-B744-B6FC-0A47B79D3DB7}" dt="2022-05-12T13:31:33.082" v="99" actId="478"/>
        <pc:sldMkLst>
          <pc:docMk/>
          <pc:sldMk cId="3933050836" sldId="1460"/>
        </pc:sldMkLst>
        <pc:spChg chg="mod">
          <ac:chgData name="Søren Poulsen" userId="1fc7cfdf-a616-4d0e-8b0d-955557de9b02" providerId="ADAL" clId="{4588BF6F-D325-B744-B6FC-0A47B79D3DB7}" dt="2022-05-12T13:30:46.844" v="80" actId="404"/>
          <ac:spMkLst>
            <pc:docMk/>
            <pc:sldMk cId="3933050836" sldId="1460"/>
            <ac:spMk id="3" creationId="{8183E703-0EC4-4525-882A-06BF611AA7A1}"/>
          </ac:spMkLst>
        </pc:spChg>
        <pc:spChg chg="del mod">
          <ac:chgData name="Søren Poulsen" userId="1fc7cfdf-a616-4d0e-8b0d-955557de9b02" providerId="ADAL" clId="{4588BF6F-D325-B744-B6FC-0A47B79D3DB7}" dt="2022-05-12T13:31:28.326" v="95" actId="478"/>
          <ac:spMkLst>
            <pc:docMk/>
            <pc:sldMk cId="3933050836" sldId="1460"/>
            <ac:spMk id="14" creationId="{D7703A38-E04D-42EF-969F-DF751223EBDA}"/>
          </ac:spMkLst>
        </pc:spChg>
        <pc:picChg chg="del">
          <ac:chgData name="Søren Poulsen" userId="1fc7cfdf-a616-4d0e-8b0d-955557de9b02" providerId="ADAL" clId="{4588BF6F-D325-B744-B6FC-0A47B79D3DB7}" dt="2022-05-12T13:31:19.150" v="90" actId="478"/>
          <ac:picMkLst>
            <pc:docMk/>
            <pc:sldMk cId="3933050836" sldId="1460"/>
            <ac:picMk id="15" creationId="{DEA5556B-F507-49EE-9DDE-1D27BA4AA99B}"/>
          </ac:picMkLst>
        </pc:picChg>
        <pc:picChg chg="del mod">
          <ac:chgData name="Søren Poulsen" userId="1fc7cfdf-a616-4d0e-8b0d-955557de9b02" providerId="ADAL" clId="{4588BF6F-D325-B744-B6FC-0A47B79D3DB7}" dt="2022-05-12T13:31:33.082" v="99" actId="478"/>
          <ac:picMkLst>
            <pc:docMk/>
            <pc:sldMk cId="3933050836" sldId="1460"/>
            <ac:picMk id="16" creationId="{06C5F1B2-1E8D-41B9-934E-5DF9D70E8E31}"/>
          </ac:picMkLst>
        </pc:picChg>
        <pc:picChg chg="del">
          <ac:chgData name="Søren Poulsen" userId="1fc7cfdf-a616-4d0e-8b0d-955557de9b02" providerId="ADAL" clId="{4588BF6F-D325-B744-B6FC-0A47B79D3DB7}" dt="2022-05-12T13:31:29.577" v="96" actId="478"/>
          <ac:picMkLst>
            <pc:docMk/>
            <pc:sldMk cId="3933050836" sldId="1460"/>
            <ac:picMk id="17" creationId="{CACFE68F-8DF8-474B-8655-FAFBB89AA76B}"/>
          </ac:picMkLst>
        </pc:picChg>
        <pc:picChg chg="del mod">
          <ac:chgData name="Søren Poulsen" userId="1fc7cfdf-a616-4d0e-8b0d-955557de9b02" providerId="ADAL" clId="{4588BF6F-D325-B744-B6FC-0A47B79D3DB7}" dt="2022-05-12T13:31:20.972" v="91" actId="478"/>
          <ac:picMkLst>
            <pc:docMk/>
            <pc:sldMk cId="3933050836" sldId="1460"/>
            <ac:picMk id="18" creationId="{82837312-12C9-42E6-9FD2-41B1745AF79A}"/>
          </ac:picMkLst>
        </pc:picChg>
        <pc:picChg chg="del mod">
          <ac:chgData name="Søren Poulsen" userId="1fc7cfdf-a616-4d0e-8b0d-955557de9b02" providerId="ADAL" clId="{4588BF6F-D325-B744-B6FC-0A47B79D3DB7}" dt="2022-05-12T13:31:30.924" v="97" actId="478"/>
          <ac:picMkLst>
            <pc:docMk/>
            <pc:sldMk cId="3933050836" sldId="1460"/>
            <ac:picMk id="19" creationId="{75D2FF21-C75C-4499-8C3C-0AFB2DDC57D1}"/>
          </ac:picMkLst>
        </pc:picChg>
        <pc:picChg chg="del mod">
          <ac:chgData name="Søren Poulsen" userId="1fc7cfdf-a616-4d0e-8b0d-955557de9b02" providerId="ADAL" clId="{4588BF6F-D325-B744-B6FC-0A47B79D3DB7}" dt="2022-05-12T13:31:32.002" v="98" actId="478"/>
          <ac:picMkLst>
            <pc:docMk/>
            <pc:sldMk cId="3933050836" sldId="1460"/>
            <ac:picMk id="20" creationId="{BCAC033E-5826-465C-B8B8-F129C37454CA}"/>
          </ac:picMkLst>
        </pc:picChg>
      </pc:sldChg>
      <pc:sldChg chg="modSp mod modNotesTx">
        <pc:chgData name="Søren Poulsen" userId="1fc7cfdf-a616-4d0e-8b0d-955557de9b02" providerId="ADAL" clId="{4588BF6F-D325-B744-B6FC-0A47B79D3DB7}" dt="2022-05-12T13:30:28.603" v="79" actId="20577"/>
        <pc:sldMkLst>
          <pc:docMk/>
          <pc:sldMk cId="1066595984" sldId="1461"/>
        </pc:sldMkLst>
        <pc:spChg chg="mod">
          <ac:chgData name="Søren Poulsen" userId="1fc7cfdf-a616-4d0e-8b0d-955557de9b02" providerId="ADAL" clId="{4588BF6F-D325-B744-B6FC-0A47B79D3DB7}" dt="2022-05-12T13:30:14.130" v="73" actId="113"/>
          <ac:spMkLst>
            <pc:docMk/>
            <pc:sldMk cId="1066595984" sldId="1461"/>
            <ac:spMk id="5" creationId="{00000000-0000-0000-0000-000000000000}"/>
          </ac:spMkLst>
        </pc:spChg>
      </pc:sldChg>
      <pc:sldChg chg="addSp modSp new mod">
        <pc:chgData name="Søren Poulsen" userId="1fc7cfdf-a616-4d0e-8b0d-955557de9b02" providerId="ADAL" clId="{4588BF6F-D325-B744-B6FC-0A47B79D3DB7}" dt="2022-05-12T13:39:07.902" v="222" actId="20577"/>
        <pc:sldMkLst>
          <pc:docMk/>
          <pc:sldMk cId="2815863299" sldId="1463"/>
        </pc:sldMkLst>
        <pc:spChg chg="mod">
          <ac:chgData name="Søren Poulsen" userId="1fc7cfdf-a616-4d0e-8b0d-955557de9b02" providerId="ADAL" clId="{4588BF6F-D325-B744-B6FC-0A47B79D3DB7}" dt="2022-05-12T13:39:07.902" v="222" actId="20577"/>
          <ac:spMkLst>
            <pc:docMk/>
            <pc:sldMk cId="2815863299" sldId="1463"/>
            <ac:spMk id="3" creationId="{187810BE-AA0F-81C7-FACB-8D6E17F2E731}"/>
          </ac:spMkLst>
        </pc:spChg>
        <pc:picChg chg="add mod">
          <ac:chgData name="Søren Poulsen" userId="1fc7cfdf-a616-4d0e-8b0d-955557de9b02" providerId="ADAL" clId="{4588BF6F-D325-B744-B6FC-0A47B79D3DB7}" dt="2022-05-12T13:37:53.206" v="184" actId="1076"/>
          <ac:picMkLst>
            <pc:docMk/>
            <pc:sldMk cId="2815863299" sldId="1463"/>
            <ac:picMk id="5" creationId="{2E5B08A0-209D-D425-A45A-1469E08DD06C}"/>
          </ac:picMkLst>
        </pc:picChg>
      </pc:sldChg>
      <pc:sldMasterChg chg="modSp mod modSldLayout">
        <pc:chgData name="Søren Poulsen" userId="1fc7cfdf-a616-4d0e-8b0d-955557de9b02" providerId="ADAL" clId="{4588BF6F-D325-B744-B6FC-0A47B79D3DB7}" dt="2022-05-12T13:32:21.657" v="126" actId="1038"/>
        <pc:sldMasterMkLst>
          <pc:docMk/>
          <pc:sldMasterMk cId="0" sldId="2147483648"/>
        </pc:sldMasterMkLst>
        <pc:spChg chg="mod">
          <ac:chgData name="Søren Poulsen" userId="1fc7cfdf-a616-4d0e-8b0d-955557de9b02" providerId="ADAL" clId="{4588BF6F-D325-B744-B6FC-0A47B79D3DB7}" dt="2022-05-12T13:32:01.866" v="109" actId="1038"/>
          <ac:spMkLst>
            <pc:docMk/>
            <pc:sldMasterMk cId="0" sldId="2147483648"/>
            <ac:spMk id="18" creationId="{5AFCC448-E95B-B64A-B76A-D6227840E286}"/>
          </ac:spMkLst>
        </pc:spChg>
        <pc:spChg chg="mod">
          <ac:chgData name="Søren Poulsen" userId="1fc7cfdf-a616-4d0e-8b0d-955557de9b02" providerId="ADAL" clId="{4588BF6F-D325-B744-B6FC-0A47B79D3DB7}" dt="2022-05-12T13:31:57.045" v="102" actId="20577"/>
          <ac:spMkLst>
            <pc:docMk/>
            <pc:sldMasterMk cId="0" sldId="2147483648"/>
            <ac:spMk id="19" creationId="{00000000-0000-0000-0000-000000000000}"/>
          </ac:spMkLst>
        </pc:spChg>
        <pc:sldLayoutChg chg="modSp mod">
          <pc:chgData name="Søren Poulsen" userId="1fc7cfdf-a616-4d0e-8b0d-955557de9b02" providerId="ADAL" clId="{4588BF6F-D325-B744-B6FC-0A47B79D3DB7}" dt="2022-05-12T13:32:21.657" v="126" actId="1038"/>
          <pc:sldLayoutMkLst>
            <pc:docMk/>
            <pc:sldMasterMk cId="0" sldId="2147483648"/>
            <pc:sldLayoutMk cId="0" sldId="2147483659"/>
          </pc:sldLayoutMkLst>
          <pc:spChg chg="mod">
            <ac:chgData name="Søren Poulsen" userId="1fc7cfdf-a616-4d0e-8b0d-955557de9b02" providerId="ADAL" clId="{4588BF6F-D325-B744-B6FC-0A47B79D3DB7}" dt="2022-05-12T13:32:13.354" v="117" actId="20577"/>
            <ac:spMkLst>
              <pc:docMk/>
              <pc:sldMasterMk cId="0" sldId="2147483648"/>
              <pc:sldLayoutMk cId="0" sldId="2147483659"/>
              <ac:spMk id="17" creationId="{4C2B3F3C-C697-7C46-A72D-1994266E1B46}"/>
            </ac:spMkLst>
          </pc:spChg>
          <pc:spChg chg="mod">
            <ac:chgData name="Søren Poulsen" userId="1fc7cfdf-a616-4d0e-8b0d-955557de9b02" providerId="ADAL" clId="{4588BF6F-D325-B744-B6FC-0A47B79D3DB7}" dt="2022-05-12T13:32:21.657" v="126" actId="1038"/>
            <ac:spMkLst>
              <pc:docMk/>
              <pc:sldMasterMk cId="0" sldId="2147483648"/>
              <pc:sldLayoutMk cId="0" sldId="2147483659"/>
              <ac:spMk id="23" creationId="{43359D0E-2D80-604A-B8FB-4666FAAF4951}"/>
            </ac:spMkLst>
          </pc:spChg>
          <pc:picChg chg="mod">
            <ac:chgData name="Søren Poulsen" userId="1fc7cfdf-a616-4d0e-8b0d-955557de9b02" providerId="ADAL" clId="{4588BF6F-D325-B744-B6FC-0A47B79D3DB7}" dt="2022-05-12T13:32:17.699" v="120" actId="1038"/>
            <ac:picMkLst>
              <pc:docMk/>
              <pc:sldMasterMk cId="0" sldId="2147483648"/>
              <pc:sldLayoutMk cId="0" sldId="2147483659"/>
              <ac:picMk id="54" creationId="{00000000-0000-0000-0000-000000000000}"/>
            </ac:picMkLst>
          </pc:picChg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0443" y="0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994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8583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994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0443" y="9428583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fld id="{88DF0C21-DE6B-488F-B9D9-B7FE08733B70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158050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0443" y="0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717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2075" y="744538"/>
            <a:ext cx="6613525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768" y="4715153"/>
            <a:ext cx="5438140" cy="4466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8583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0443" y="9428583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4503906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1pPr>
    <a:lvl2pPr marL="609493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2pPr>
    <a:lvl3pPr marL="1218987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3pPr>
    <a:lvl4pPr marL="1828480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4pPr>
    <a:lvl5pPr marL="2437973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n-GB" dirty="0"/>
              <a:t>…</a:t>
            </a:r>
            <a:r>
              <a:rPr lang="en-GB" dirty="0" err="1"/>
              <a:t>Ligesom</a:t>
            </a:r>
            <a:r>
              <a:rPr lang="en-GB" dirty="0"/>
              <a:t> </a:t>
            </a:r>
            <a:r>
              <a:rPr lang="en-GB" dirty="0" err="1"/>
              <a:t>på</a:t>
            </a:r>
            <a:r>
              <a:rPr lang="en-GB" dirty="0"/>
              <a:t> </a:t>
            </a:r>
            <a:r>
              <a:rPr lang="en-GB" dirty="0" err="1"/>
              <a:t>resten</a:t>
            </a:r>
            <a:r>
              <a:rPr lang="en-GB" dirty="0"/>
              <a:t> </a:t>
            </a:r>
            <a:r>
              <a:rPr lang="en-GB" dirty="0" err="1"/>
              <a:t>af</a:t>
            </a:r>
            <a:r>
              <a:rPr lang="en-GB" dirty="0"/>
              <a:t> </a:t>
            </a:r>
            <a:r>
              <a:rPr lang="en-GB" dirty="0" err="1"/>
              <a:t>naturvidenskab</a:t>
            </a:r>
            <a:r>
              <a:rPr lang="en-GB" dirty="0"/>
              <a:t> har vi </a:t>
            </a:r>
            <a:r>
              <a:rPr lang="en-GB" dirty="0" err="1"/>
              <a:t>en</a:t>
            </a:r>
            <a:r>
              <a:rPr lang="en-GB" dirty="0"/>
              <a:t> </a:t>
            </a:r>
            <a:r>
              <a:rPr lang="en-GB" dirty="0" err="1"/>
              <a:t>besøgsordning</a:t>
            </a:r>
            <a:r>
              <a:rPr lang="en-GB" dirty="0"/>
              <a:t> for </a:t>
            </a:r>
            <a:r>
              <a:rPr lang="en-GB" dirty="0" err="1"/>
              <a:t>gymnasier</a:t>
            </a:r>
            <a:r>
              <a:rPr lang="en-GB" dirty="0"/>
              <a:t>…</a:t>
            </a:r>
          </a:p>
          <a:p>
            <a:pPr rtl="0"/>
            <a:r>
              <a:rPr lang="en-GB" dirty="0"/>
              <a:t>Vis:</a:t>
            </a:r>
          </a:p>
          <a:p>
            <a:pPr rtl="0"/>
            <a:r>
              <a:rPr lang="en-GB" dirty="0"/>
              <a:t>1. </a:t>
            </a:r>
            <a:r>
              <a:rPr lang="en-GB" dirty="0" err="1"/>
              <a:t>Forside</a:t>
            </a:r>
            <a:r>
              <a:rPr lang="en-GB" dirty="0"/>
              <a:t>: </a:t>
            </a:r>
            <a:r>
              <a:rPr lang="en-GB" dirty="0" err="1"/>
              <a:t>overblik</a:t>
            </a:r>
            <a:r>
              <a:rPr lang="en-GB" dirty="0"/>
              <a:t> over fast </a:t>
            </a:r>
            <a:r>
              <a:rPr lang="en-GB" dirty="0" err="1"/>
              <a:t>tilbud</a:t>
            </a:r>
            <a:r>
              <a:rPr lang="en-GB" dirty="0"/>
              <a:t> </a:t>
            </a:r>
            <a:r>
              <a:rPr lang="en-GB" dirty="0" err="1"/>
              <a:t>på</a:t>
            </a:r>
            <a:r>
              <a:rPr lang="en-GB" dirty="0"/>
              <a:t> NAT </a:t>
            </a:r>
            <a:r>
              <a:rPr lang="en-GB" dirty="0" err="1"/>
              <a:t>fak</a:t>
            </a:r>
            <a:r>
              <a:rPr lang="en-GB" dirty="0"/>
              <a:t>. </a:t>
            </a:r>
            <a:r>
              <a:rPr lang="en-GB" dirty="0" err="1"/>
              <a:t>Og</a:t>
            </a:r>
            <a:r>
              <a:rPr lang="en-GB" dirty="0"/>
              <a:t> </a:t>
            </a:r>
            <a:r>
              <a:rPr lang="en-GB" dirty="0" err="1"/>
              <a:t>AUDer</a:t>
            </a:r>
            <a:r>
              <a:rPr lang="en-GB" dirty="0"/>
              <a:t> er samlet alt online </a:t>
            </a:r>
            <a:r>
              <a:rPr lang="en-GB" dirty="0" err="1"/>
              <a:t>herunder</a:t>
            </a:r>
            <a:r>
              <a:rPr lang="en-GB" dirty="0"/>
              <a:t> </a:t>
            </a:r>
            <a:r>
              <a:rPr lang="en-GB" dirty="0" err="1"/>
              <a:t>også</a:t>
            </a:r>
            <a:r>
              <a:rPr lang="en-GB" dirty="0"/>
              <a:t> links </a:t>
            </a:r>
            <a:r>
              <a:rPr lang="en-GB" dirty="0" err="1"/>
              <a:t>til</a:t>
            </a:r>
            <a:r>
              <a:rPr lang="en-GB" dirty="0"/>
              <a:t> </a:t>
            </a:r>
            <a:r>
              <a:rPr lang="en-GB" dirty="0" err="1"/>
              <a:t>interessante</a:t>
            </a:r>
            <a:r>
              <a:rPr lang="en-GB" dirty="0"/>
              <a:t> podcasts om </a:t>
            </a:r>
            <a:r>
              <a:rPr lang="en-GB" dirty="0" err="1"/>
              <a:t>forskellige</a:t>
            </a:r>
            <a:r>
              <a:rPr lang="en-GB" dirty="0"/>
              <a:t> </a:t>
            </a:r>
            <a:r>
              <a:rPr lang="en-GB" dirty="0" err="1"/>
              <a:t>datalogi</a:t>
            </a:r>
            <a:r>
              <a:rPr lang="en-GB" dirty="0"/>
              <a:t>/IT </a:t>
            </a:r>
            <a:r>
              <a:rPr lang="en-GB" dirty="0" err="1"/>
              <a:t>fagligheder</a:t>
            </a:r>
            <a:r>
              <a:rPr lang="en-GB" dirty="0"/>
              <a:t> </a:t>
            </a:r>
            <a:r>
              <a:rPr lang="en-GB" dirty="0" err="1"/>
              <a:t>fra</a:t>
            </a:r>
            <a:r>
              <a:rPr lang="en-GB" dirty="0"/>
              <a:t> </a:t>
            </a:r>
            <a:r>
              <a:rPr lang="en-GB" dirty="0" err="1"/>
              <a:t>vores</a:t>
            </a:r>
            <a:r>
              <a:rPr lang="en-GB" dirty="0"/>
              <a:t> </a:t>
            </a:r>
            <a:r>
              <a:rPr lang="en-GB" dirty="0" err="1"/>
              <a:t>forskere</a:t>
            </a:r>
            <a:r>
              <a:rPr lang="en-GB" dirty="0"/>
              <a:t>.</a:t>
            </a:r>
          </a:p>
          <a:p>
            <a:pPr rtl="0"/>
            <a:r>
              <a:rPr lang="en-GB" dirty="0"/>
              <a:t>3. </a:t>
            </a:r>
            <a:r>
              <a:rPr lang="en-GB" dirty="0" err="1"/>
              <a:t>Besøg</a:t>
            </a:r>
            <a:r>
              <a:rPr lang="en-GB" dirty="0"/>
              <a:t> for </a:t>
            </a:r>
            <a:r>
              <a:rPr lang="en-GB" dirty="0" err="1"/>
              <a:t>Datalogi</a:t>
            </a:r>
            <a:r>
              <a:rPr lang="en-GB" dirty="0"/>
              <a:t> oversight, </a:t>
            </a:r>
            <a:r>
              <a:rPr lang="en-GB" dirty="0" err="1"/>
              <a:t>hvor</a:t>
            </a:r>
            <a:r>
              <a:rPr lang="en-GB" dirty="0"/>
              <a:t> I </a:t>
            </a:r>
            <a:r>
              <a:rPr lang="en-GB" dirty="0" err="1"/>
              <a:t>kan</a:t>
            </a:r>
            <a:r>
              <a:rPr lang="en-GB" dirty="0"/>
              <a:t> se </a:t>
            </a:r>
            <a:r>
              <a:rPr lang="en-GB" dirty="0" err="1"/>
              <a:t>en</a:t>
            </a:r>
            <a:r>
              <a:rPr lang="en-GB" dirty="0"/>
              <a:t> oversight over de </a:t>
            </a:r>
            <a:r>
              <a:rPr lang="en-GB" dirty="0" err="1"/>
              <a:t>faglelemnter</a:t>
            </a:r>
            <a:r>
              <a:rPr lang="en-GB" dirty="0"/>
              <a:t> </a:t>
            </a:r>
            <a:r>
              <a:rPr lang="en-GB" dirty="0" err="1"/>
              <a:t>som</a:t>
            </a:r>
            <a:r>
              <a:rPr lang="en-GB" dirty="0"/>
              <a:t> normal </a:t>
            </a:r>
            <a:r>
              <a:rPr lang="en-GB" dirty="0" err="1"/>
              <a:t>vil</a:t>
            </a:r>
            <a:r>
              <a:rPr lang="en-GB" dirty="0"/>
              <a:t> </a:t>
            </a:r>
            <a:r>
              <a:rPr lang="en-GB" dirty="0" err="1"/>
              <a:t>indgå</a:t>
            </a:r>
            <a:r>
              <a:rPr lang="en-GB" dirty="0"/>
              <a:t> </a:t>
            </a:r>
            <a:r>
              <a:rPr lang="en-GB" dirty="0" err="1"/>
              <a:t>når</a:t>
            </a:r>
            <a:r>
              <a:rPr lang="en-GB" dirty="0"/>
              <a:t> I </a:t>
            </a:r>
            <a:r>
              <a:rPr lang="en-GB" dirty="0" err="1"/>
              <a:t>kommer</a:t>
            </a:r>
            <a:r>
              <a:rPr lang="en-GB" dirty="0"/>
              <a:t> </a:t>
            </a:r>
            <a:r>
              <a:rPr lang="en-GB" dirty="0" err="1"/>
              <a:t>på</a:t>
            </a:r>
            <a:r>
              <a:rPr lang="en-GB" dirty="0"/>
              <a:t> </a:t>
            </a:r>
            <a:r>
              <a:rPr lang="en-GB" dirty="0" err="1"/>
              <a:t>besøg</a:t>
            </a:r>
            <a:r>
              <a:rPr lang="en-GB" dirty="0"/>
              <a:t> med </a:t>
            </a:r>
            <a:r>
              <a:rPr lang="en-GB" dirty="0" err="1"/>
              <a:t>jeres</a:t>
            </a:r>
            <a:r>
              <a:rPr lang="en-GB" dirty="0"/>
              <a:t> </a:t>
            </a:r>
            <a:r>
              <a:rPr lang="en-GB" dirty="0" err="1"/>
              <a:t>klasse</a:t>
            </a:r>
            <a:r>
              <a:rPr lang="en-GB" dirty="0"/>
              <a:t> (</a:t>
            </a:r>
            <a:r>
              <a:rPr lang="en-GB" dirty="0" err="1"/>
              <a:t>fleksibilitet</a:t>
            </a:r>
            <a:r>
              <a:rPr lang="en-GB" dirty="0"/>
              <a:t>, </a:t>
            </a:r>
            <a:r>
              <a:rPr lang="en-GB" dirty="0" err="1"/>
              <a:t>hel</a:t>
            </a:r>
            <a:r>
              <a:rPr lang="en-GB" dirty="0"/>
              <a:t>/</a:t>
            </a:r>
            <a:r>
              <a:rPr lang="en-GB" dirty="0" err="1"/>
              <a:t>halv</a:t>
            </a:r>
            <a:r>
              <a:rPr lang="en-GB" dirty="0"/>
              <a:t> </a:t>
            </a:r>
            <a:r>
              <a:rPr lang="en-GB" dirty="0" err="1"/>
              <a:t>dag</a:t>
            </a:r>
            <a:r>
              <a:rPr lang="en-GB" dirty="0"/>
              <a:t>, “</a:t>
            </a:r>
            <a:r>
              <a:rPr lang="en-GB" dirty="0" err="1"/>
              <a:t>plukke”program</a:t>
            </a:r>
            <a:r>
              <a:rPr lang="en-GB" dirty="0"/>
              <a:t>.</a:t>
            </a:r>
          </a:p>
          <a:p>
            <a:pPr rtl="0"/>
            <a:r>
              <a:rPr lang="en-GB" dirty="0"/>
              <a:t>	- Workshops </a:t>
            </a:r>
            <a:r>
              <a:rPr lang="en-GB" dirty="0" err="1"/>
              <a:t>og</a:t>
            </a:r>
            <a:r>
              <a:rPr lang="en-GB" dirty="0"/>
              <a:t> </a:t>
            </a:r>
            <a:r>
              <a:rPr lang="en-GB" dirty="0" err="1"/>
              <a:t>oplæg</a:t>
            </a:r>
            <a:r>
              <a:rPr lang="en-GB" dirty="0"/>
              <a:t> </a:t>
            </a:r>
            <a:r>
              <a:rPr lang="en-GB" dirty="0" err="1"/>
              <a:t>repræsenterer</a:t>
            </a:r>
            <a:r>
              <a:rPr lang="en-GB" dirty="0"/>
              <a:t> </a:t>
            </a:r>
            <a:r>
              <a:rPr lang="en-GB" dirty="0" err="1"/>
              <a:t>begge</a:t>
            </a:r>
            <a:r>
              <a:rPr lang="en-GB" dirty="0"/>
              <a:t> </a:t>
            </a:r>
            <a:r>
              <a:rPr lang="en-GB" dirty="0" err="1"/>
              <a:t>vores</a:t>
            </a:r>
            <a:r>
              <a:rPr lang="en-GB" dirty="0"/>
              <a:t> </a:t>
            </a:r>
            <a:r>
              <a:rPr lang="en-GB" dirty="0" err="1"/>
              <a:t>uddannelsesretninger</a:t>
            </a:r>
            <a:r>
              <a:rPr lang="en-GB" dirty="0"/>
              <a:t> (</a:t>
            </a:r>
            <a:r>
              <a:rPr lang="en-GB" dirty="0" err="1"/>
              <a:t>Datalogi</a:t>
            </a:r>
            <a:r>
              <a:rPr lang="en-GB" dirty="0"/>
              <a:t> </a:t>
            </a:r>
            <a:r>
              <a:rPr lang="en-GB" dirty="0" err="1"/>
              <a:t>og</a:t>
            </a:r>
            <a:r>
              <a:rPr lang="en-GB" dirty="0"/>
              <a:t> IT </a:t>
            </a:r>
            <a:r>
              <a:rPr lang="en-GB" dirty="0" err="1"/>
              <a:t>Produktudivkling</a:t>
            </a:r>
            <a:r>
              <a:rPr lang="en-GB" dirty="0"/>
              <a:t>), </a:t>
            </a:r>
            <a:r>
              <a:rPr lang="en-GB" dirty="0" err="1"/>
              <a:t>som</a:t>
            </a:r>
            <a:r>
              <a:rPr lang="en-GB" dirty="0"/>
              <a:t> “</a:t>
            </a:r>
            <a:r>
              <a:rPr lang="en-GB" dirty="0" err="1"/>
              <a:t>Problemløsning</a:t>
            </a:r>
            <a:r>
              <a:rPr lang="en-GB" dirty="0"/>
              <a:t> </a:t>
            </a:r>
            <a:r>
              <a:rPr lang="en-GB" dirty="0" err="1"/>
              <a:t>og</a:t>
            </a:r>
            <a:r>
              <a:rPr lang="en-GB" dirty="0"/>
              <a:t> </a:t>
            </a:r>
            <a:r>
              <a:rPr lang="en-GB" dirty="0" err="1"/>
              <a:t>algoritmer</a:t>
            </a:r>
            <a:r>
              <a:rPr lang="en-GB" dirty="0"/>
              <a:t>” </a:t>
            </a:r>
            <a:r>
              <a:rPr lang="en-GB" dirty="0" err="1"/>
              <a:t>hvor</a:t>
            </a:r>
            <a:r>
              <a:rPr lang="en-GB" dirty="0"/>
              <a:t> man </a:t>
            </a:r>
            <a:r>
              <a:rPr lang="en-GB" dirty="0" err="1"/>
              <a:t>arbejder</a:t>
            </a:r>
            <a:r>
              <a:rPr lang="en-GB" dirty="0"/>
              <a:t>. !!!, </a:t>
            </a:r>
            <a:r>
              <a:rPr lang="en-GB" dirty="0" err="1"/>
              <a:t>eller</a:t>
            </a:r>
            <a:r>
              <a:rPr lang="en-GB" dirty="0"/>
              <a:t> </a:t>
            </a:r>
            <a:r>
              <a:rPr lang="en-GB" dirty="0" err="1"/>
              <a:t>en</a:t>
            </a:r>
            <a:r>
              <a:rPr lang="en-GB" dirty="0"/>
              <a:t> mere hands-on </a:t>
            </a:r>
            <a:r>
              <a:rPr lang="en-GB" dirty="0" err="1"/>
              <a:t>wokshop</a:t>
            </a:r>
            <a:r>
              <a:rPr lang="en-GB" dirty="0"/>
              <a:t> </a:t>
            </a:r>
            <a:r>
              <a:rPr lang="en-GB" dirty="0" err="1"/>
              <a:t>som</a:t>
            </a:r>
            <a:r>
              <a:rPr lang="en-GB" dirty="0"/>
              <a:t> Shape Changing Technology </a:t>
            </a:r>
            <a:r>
              <a:rPr lang="en-GB" dirty="0" err="1"/>
              <a:t>som</a:t>
            </a:r>
            <a:r>
              <a:rPr lang="en-GB" dirty="0"/>
              <a:t>!!!</a:t>
            </a:r>
          </a:p>
          <a:p>
            <a:pPr rtl="0"/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>
              <a:defRPr/>
            </a:pPr>
            <a:fld id="{72C160C3-3AB6-49C1-8001-AFDAD271EB5B}" type="slidenum">
              <a:rPr lang="en-GB" smtClean="0"/>
              <a:pPr rtl="0">
                <a:defRPr/>
              </a:pPr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184275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>
              <a:defRPr/>
            </a:pPr>
            <a:fld id="{72C160C3-3AB6-49C1-8001-AFDAD271EB5B}" type="slidenum">
              <a:rPr lang="en-GB" smtClean="0"/>
              <a:pPr rtl="0">
                <a:defRPr/>
              </a:pPr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271138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K" dirty="0"/>
              <a:t>Vi vil gerne udbyde særligt tilrettelagte niveaujusterede aktiviteter og/eller besøg for Informatikfaget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 smtClean="0"/>
              <a:pPr>
                <a:defRPr/>
              </a:pPr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200625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K" dirty="0"/>
              <a:t>M</a:t>
            </a:r>
            <a:r>
              <a:rPr lang="en-GB" dirty="0" err="1"/>
              <a:t>i</a:t>
            </a:r>
            <a:r>
              <a:rPr lang="en-DK" dirty="0"/>
              <a:t>crosoft MakeCode</a:t>
            </a:r>
          </a:p>
          <a:p>
            <a:r>
              <a:rPr lang="en-DK" dirty="0"/>
              <a:t>MicroMacQeen microbit baseret</a:t>
            </a:r>
          </a:p>
          <a:p>
            <a:r>
              <a:rPr lang="en-DK" dirty="0"/>
              <a:t>400 kr inkl microbit. alternativ til simuleringer.</a:t>
            </a:r>
          </a:p>
          <a:p>
            <a:r>
              <a:rPr lang="en-DK" dirty="0"/>
              <a:t>Vi kan tilbyde et zoom online orienteringsmøde ved Lektor Ole Caprani. (eftermiddagen </a:t>
            </a:r>
            <a:r>
              <a:rPr lang="en-GB" dirty="0" err="1"/>
              <a:t>i</a:t>
            </a:r>
            <a:r>
              <a:rPr lang="en-DK" dirty="0"/>
              <a:t> august eller sep)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 smtClean="0"/>
              <a:pPr>
                <a:defRPr/>
              </a:pPr>
              <a:t>13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567760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K" dirty="0"/>
              <a:t>Gym portalen, men også nyhedsbreve facebook mm.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 smtClean="0"/>
              <a:pPr>
                <a:defRPr/>
              </a:pPr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627695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>
            <a:normAutofit/>
          </a:bodyPr>
          <a:lstStyle/>
          <a:p>
            <a:pPr rtl="0"/>
            <a:r>
              <a:rPr lang="en-GB" dirty="0"/>
              <a:t>Man </a:t>
            </a:r>
            <a:r>
              <a:rPr lang="en-GB" dirty="0" err="1"/>
              <a:t>kan</a:t>
            </a:r>
            <a:r>
              <a:rPr lang="en-GB" dirty="0"/>
              <a:t> </a:t>
            </a:r>
            <a:r>
              <a:rPr lang="en-GB" dirty="0" err="1"/>
              <a:t>komme</a:t>
            </a:r>
            <a:r>
              <a:rPr lang="en-GB" dirty="0"/>
              <a:t> </a:t>
            </a:r>
            <a:r>
              <a:rPr lang="en-GB" dirty="0" err="1"/>
              <a:t>langvejs</a:t>
            </a:r>
            <a:r>
              <a:rPr lang="en-GB" dirty="0"/>
              <a:t> </a:t>
            </a:r>
            <a:r>
              <a:rPr lang="en-GB" dirty="0" err="1"/>
              <a:t>fra</a:t>
            </a:r>
            <a:r>
              <a:rPr lang="en-GB" dirty="0"/>
              <a:t>. </a:t>
            </a:r>
            <a:r>
              <a:rPr lang="en-GB" dirty="0" err="1"/>
              <a:t>Fx</a:t>
            </a:r>
            <a:r>
              <a:rPr lang="en-GB" dirty="0"/>
              <a:t>. </a:t>
            </a:r>
            <a:r>
              <a:rPr lang="en-GB" dirty="0" err="1"/>
              <a:t>Studietur</a:t>
            </a:r>
            <a:r>
              <a:rPr lang="en-GB" dirty="0"/>
              <a:t> </a:t>
            </a:r>
            <a:r>
              <a:rPr lang="en-GB" dirty="0" err="1"/>
              <a:t>eller</a:t>
            </a:r>
            <a:r>
              <a:rPr lang="en-GB" dirty="0"/>
              <a:t> </a:t>
            </a:r>
            <a:r>
              <a:rPr lang="en-GB" dirty="0" err="1"/>
              <a:t>lign</a:t>
            </a:r>
            <a:r>
              <a:rPr lang="en-GB" dirty="0"/>
              <a:t>.</a:t>
            </a:r>
          </a:p>
          <a:p>
            <a:pPr rtl="0"/>
            <a:r>
              <a:rPr lang="en-GB" dirty="0" err="1"/>
              <a:t>Heldags</a:t>
            </a:r>
            <a:r>
              <a:rPr lang="en-GB" dirty="0"/>
              <a:t>--- </a:t>
            </a:r>
            <a:r>
              <a:rPr lang="en-GB" dirty="0" err="1"/>
              <a:t>kan</a:t>
            </a:r>
            <a:r>
              <a:rPr lang="en-GB" dirty="0"/>
              <a:t> </a:t>
            </a:r>
            <a:r>
              <a:rPr lang="en-GB" dirty="0" err="1"/>
              <a:t>også</a:t>
            </a:r>
            <a:r>
              <a:rPr lang="en-GB" dirty="0"/>
              <a:t> </a:t>
            </a:r>
            <a:r>
              <a:rPr lang="en-GB" dirty="0" err="1"/>
              <a:t>være</a:t>
            </a:r>
            <a:r>
              <a:rPr lang="en-GB" dirty="0"/>
              <a:t> </a:t>
            </a:r>
            <a:r>
              <a:rPr lang="en-GB" dirty="0" err="1"/>
              <a:t>halvdags</a:t>
            </a:r>
            <a:r>
              <a:rPr lang="en-GB" dirty="0"/>
              <a:t>-</a:t>
            </a:r>
            <a:r>
              <a:rPr lang="mr-IN" dirty="0"/>
              <a:t>…</a:t>
            </a:r>
            <a:endParaRPr lang="da-DK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Eller ? =….</a:t>
            </a:r>
            <a:r>
              <a:rPr lang="en-US" dirty="0" err="1"/>
              <a:t>Fysik</a:t>
            </a:r>
            <a:r>
              <a:rPr lang="en-US" dirty="0"/>
              <a:t>/Steno/</a:t>
            </a:r>
            <a:r>
              <a:rPr lang="en-US" dirty="0" err="1"/>
              <a:t>aros</a:t>
            </a:r>
            <a:r>
              <a:rPr lang="en-US" dirty="0"/>
              <a:t>/Kemi </a:t>
            </a:r>
          </a:p>
          <a:p>
            <a:r>
              <a:rPr lang="en-US" sz="1600" dirty="0"/>
              <a:t>…Eller </a:t>
            </a:r>
            <a:r>
              <a:rPr lang="en-US" sz="1600" dirty="0" err="1"/>
              <a:t>fx</a:t>
            </a:r>
            <a:endParaRPr lang="en-US" sz="1600" dirty="0"/>
          </a:p>
          <a:p>
            <a:r>
              <a:rPr lang="en-US" sz="1600" dirty="0"/>
              <a:t>12.30-13.30 </a:t>
            </a:r>
            <a:r>
              <a:rPr lang="en-US" sz="1600" dirty="0" err="1"/>
              <a:t>oplæg</a:t>
            </a:r>
            <a:endParaRPr lang="en-US" sz="1600" dirty="0"/>
          </a:p>
          <a:p>
            <a:pPr rtl="0"/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7AF66ABC-5102-4B0C-8842-3908384DF1CD}" type="slidenum">
              <a:rPr lang="en-GB" smtClean="0"/>
              <a:pPr rtl="0"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154198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600" b="0" i="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Introduktionsoplæg</a:t>
            </a:r>
            <a:endParaRPr lang="en-GB" sz="1600" b="0" i="0" kern="1200" dirty="0">
              <a:solidFill>
                <a:schemeClr val="tx1"/>
              </a:solidFill>
              <a:effectLst/>
              <a:latin typeface="AU Passata" pitchFamily="34" charset="0"/>
              <a:ea typeface="+mn-ea"/>
              <a:cs typeface="Arial" charset="0"/>
            </a:endParaRPr>
          </a:p>
          <a:p>
            <a:r>
              <a:rPr lang="en-GB" sz="1600" b="0" i="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I </a:t>
            </a:r>
            <a:r>
              <a:rPr lang="en-GB" sz="1600" b="0" i="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starten</a:t>
            </a:r>
            <a:r>
              <a:rPr lang="en-GB" sz="1600" b="0" i="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 </a:t>
            </a:r>
            <a:r>
              <a:rPr lang="en-GB" sz="1600" b="0" i="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af</a:t>
            </a:r>
            <a:r>
              <a:rPr lang="en-GB" sz="1600" b="0" i="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 </a:t>
            </a:r>
            <a:r>
              <a:rPr lang="en-GB" sz="1600" b="0" i="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jeres</a:t>
            </a:r>
            <a:r>
              <a:rPr lang="en-GB" sz="1600" b="0" i="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 </a:t>
            </a:r>
            <a:r>
              <a:rPr lang="en-GB" sz="1600" b="0" i="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besøg</a:t>
            </a:r>
            <a:r>
              <a:rPr lang="en-GB" sz="1600" b="0" i="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 </a:t>
            </a:r>
            <a:r>
              <a:rPr lang="en-GB" sz="1600" b="0" i="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kan</a:t>
            </a:r>
            <a:r>
              <a:rPr lang="en-GB" sz="1600" b="0" i="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 vi </a:t>
            </a:r>
            <a:r>
              <a:rPr lang="en-GB" sz="1600" b="0" i="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indlede</a:t>
            </a:r>
            <a:r>
              <a:rPr lang="en-GB" sz="1600" b="0" i="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 med et </a:t>
            </a:r>
            <a:r>
              <a:rPr lang="en-GB" sz="1600" b="0" i="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kort</a:t>
            </a:r>
            <a:r>
              <a:rPr lang="en-GB" sz="1600" b="0" i="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 (</a:t>
            </a:r>
            <a:r>
              <a:rPr lang="en-GB" sz="1600" b="0" i="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eller</a:t>
            </a:r>
            <a:r>
              <a:rPr lang="en-GB" sz="1600" b="0" i="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 </a:t>
            </a:r>
            <a:r>
              <a:rPr lang="en-GB" sz="1600" b="0" i="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længere</a:t>
            </a:r>
            <a:r>
              <a:rPr lang="en-GB" sz="1600" b="0" i="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) </a:t>
            </a:r>
            <a:r>
              <a:rPr lang="en-GB" sz="1600" b="0" i="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introduktionsoplæg</a:t>
            </a:r>
            <a:r>
              <a:rPr lang="en-GB" sz="1600" b="0" i="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, </a:t>
            </a:r>
            <a:r>
              <a:rPr lang="en-GB" sz="1600" b="0" i="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evt</a:t>
            </a:r>
            <a:r>
              <a:rPr lang="en-GB" sz="1600" b="0" i="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. </a:t>
            </a:r>
            <a:r>
              <a:rPr lang="en-GB" sz="1600" b="0" i="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efterfulgt</a:t>
            </a:r>
            <a:r>
              <a:rPr lang="en-GB" sz="1600" b="0" i="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 </a:t>
            </a:r>
            <a:r>
              <a:rPr lang="en-GB" sz="1600" b="0" i="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af</a:t>
            </a:r>
            <a:r>
              <a:rPr lang="en-GB" sz="1600" b="0" i="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 </a:t>
            </a:r>
            <a:r>
              <a:rPr lang="en-GB" sz="1600" b="0" i="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en</a:t>
            </a:r>
            <a:r>
              <a:rPr lang="en-GB" sz="1600" b="0" i="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 </a:t>
            </a:r>
            <a:r>
              <a:rPr lang="en-GB" sz="1600" b="0" i="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rundvisning</a:t>
            </a:r>
            <a:r>
              <a:rPr lang="en-GB" sz="1600" b="0" i="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. Der er </a:t>
            </a:r>
            <a:r>
              <a:rPr lang="en-GB" sz="1600" b="0" i="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også</a:t>
            </a:r>
            <a:r>
              <a:rPr lang="en-GB" sz="1600" b="0" i="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 </a:t>
            </a:r>
            <a:r>
              <a:rPr lang="en-GB" sz="1600" b="0" i="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mulighed</a:t>
            </a:r>
            <a:r>
              <a:rPr lang="en-GB" sz="1600" b="0" i="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 for at </a:t>
            </a:r>
            <a:r>
              <a:rPr lang="en-GB" sz="1600" b="0" i="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rundvisningen</a:t>
            </a:r>
            <a:r>
              <a:rPr lang="en-GB" sz="1600" b="0" i="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 </a:t>
            </a:r>
            <a:r>
              <a:rPr lang="en-GB" sz="1600" b="0" i="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kan</a:t>
            </a:r>
            <a:r>
              <a:rPr lang="en-GB" sz="1600" b="0" i="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 </a:t>
            </a:r>
            <a:r>
              <a:rPr lang="en-GB" sz="1600" b="0" i="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planlægges</a:t>
            </a:r>
            <a:r>
              <a:rPr lang="en-GB" sz="1600" b="0" i="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 </a:t>
            </a:r>
            <a:r>
              <a:rPr lang="en-GB" sz="1600" b="0" i="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til</a:t>
            </a:r>
            <a:r>
              <a:rPr lang="en-GB" sz="1600" b="0" i="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 </a:t>
            </a:r>
            <a:r>
              <a:rPr lang="en-GB" sz="1600" b="0" i="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senere</a:t>
            </a:r>
            <a:r>
              <a:rPr lang="en-GB" sz="1600" b="0" i="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 </a:t>
            </a:r>
            <a:r>
              <a:rPr lang="en-GB" sz="1600" b="0" i="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på</a:t>
            </a:r>
            <a:r>
              <a:rPr lang="en-GB" sz="1600" b="0" i="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 </a:t>
            </a:r>
            <a:r>
              <a:rPr lang="en-GB" sz="1600" b="0" i="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besøgsdagen</a:t>
            </a:r>
            <a:r>
              <a:rPr lang="en-GB" sz="1600" b="0" i="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 </a:t>
            </a:r>
            <a:r>
              <a:rPr lang="en-GB" sz="1600" b="0" i="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f.eks</a:t>
            </a:r>
            <a:r>
              <a:rPr lang="en-GB" sz="1600" b="0" i="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. </a:t>
            </a:r>
            <a:r>
              <a:rPr lang="en-GB" sz="1600" b="0" i="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som</a:t>
            </a:r>
            <a:r>
              <a:rPr lang="en-GB" sz="1600" b="0" i="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 </a:t>
            </a:r>
            <a:r>
              <a:rPr lang="en-GB" sz="1600" b="0" i="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afslutning</a:t>
            </a:r>
            <a:r>
              <a:rPr lang="en-GB" sz="1600" b="0" i="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.</a:t>
            </a:r>
          </a:p>
          <a:p>
            <a:endParaRPr lang="en-GB" sz="1600" b="0" i="0" kern="1200" dirty="0">
              <a:solidFill>
                <a:schemeClr val="tx1"/>
              </a:solidFill>
              <a:effectLst/>
              <a:latin typeface="AU Passata" pitchFamily="34" charset="0"/>
              <a:ea typeface="+mn-ea"/>
              <a:cs typeface="Arial" charset="0"/>
            </a:endParaRPr>
          </a:p>
          <a:p>
            <a:r>
              <a:rPr lang="en-GB" sz="1600" b="0" i="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Oplæg</a:t>
            </a:r>
            <a:r>
              <a:rPr lang="en-GB" sz="1600" b="0" i="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 </a:t>
            </a:r>
            <a:r>
              <a:rPr lang="en-GB" sz="1600" b="0" i="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og</a:t>
            </a:r>
            <a:r>
              <a:rPr lang="en-GB" sz="1600" b="0" i="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 workshops </a:t>
            </a:r>
            <a:r>
              <a:rPr lang="en-GB" sz="1600" b="0" i="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relateret</a:t>
            </a:r>
            <a:r>
              <a:rPr lang="en-GB" sz="1600" b="0" i="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 </a:t>
            </a:r>
            <a:r>
              <a:rPr lang="en-GB" sz="1600" b="0" i="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til</a:t>
            </a:r>
            <a:r>
              <a:rPr lang="en-GB" sz="1600" b="0" i="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 </a:t>
            </a:r>
            <a:r>
              <a:rPr lang="en-GB" sz="1600" b="0" i="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Datalogi</a:t>
            </a:r>
            <a:endParaRPr lang="en-GB" sz="1600" b="0" i="0" kern="1200" dirty="0">
              <a:solidFill>
                <a:schemeClr val="tx1"/>
              </a:solidFill>
              <a:effectLst/>
              <a:latin typeface="AU Passata" pitchFamily="34" charset="0"/>
              <a:ea typeface="+mn-ea"/>
              <a:cs typeface="Arial" charset="0"/>
            </a:endParaRPr>
          </a:p>
          <a:p>
            <a:r>
              <a:rPr lang="en-GB" sz="1600" b="0" i="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Relateret</a:t>
            </a:r>
            <a:r>
              <a:rPr lang="en-GB" sz="1600" b="0" i="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 </a:t>
            </a:r>
            <a:r>
              <a:rPr lang="en-GB" sz="1600" b="0" i="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til</a:t>
            </a:r>
            <a:r>
              <a:rPr lang="en-GB" sz="1600" b="0" i="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 det </a:t>
            </a:r>
            <a:r>
              <a:rPr lang="en-GB" sz="1600" b="0" i="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datalogiske</a:t>
            </a:r>
            <a:r>
              <a:rPr lang="en-GB" sz="1600" b="0" i="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 felt har vi </a:t>
            </a:r>
            <a:r>
              <a:rPr lang="en-GB" sz="1600" b="0" i="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flere</a:t>
            </a:r>
            <a:r>
              <a:rPr lang="en-GB" sz="1600" b="0" i="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 </a:t>
            </a:r>
            <a:r>
              <a:rPr lang="en-GB" sz="1600" b="0" i="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oplæg</a:t>
            </a:r>
            <a:r>
              <a:rPr lang="en-GB" sz="1600" b="0" i="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 </a:t>
            </a:r>
            <a:r>
              <a:rPr lang="en-GB" sz="1600" b="0" i="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og</a:t>
            </a:r>
            <a:r>
              <a:rPr lang="en-GB" sz="1600" b="0" i="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 workshops at </a:t>
            </a:r>
            <a:r>
              <a:rPr lang="en-GB" sz="1600" b="0" i="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vælge</a:t>
            </a:r>
            <a:r>
              <a:rPr lang="en-GB" sz="1600" b="0" i="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 </a:t>
            </a:r>
            <a:r>
              <a:rPr lang="en-GB" sz="1600" b="0" i="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mellem</a:t>
            </a:r>
            <a:r>
              <a:rPr lang="en-GB" sz="1600" b="0" i="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 </a:t>
            </a:r>
            <a:r>
              <a:rPr lang="en-GB" sz="1600" b="0" i="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som</a:t>
            </a:r>
            <a:r>
              <a:rPr lang="en-GB" sz="1600" b="0" i="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 </a:t>
            </a:r>
            <a:r>
              <a:rPr lang="en-GB" sz="1600" b="0" i="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dækker</a:t>
            </a:r>
            <a:r>
              <a:rPr lang="en-GB" sz="1600" b="0" i="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 </a:t>
            </a:r>
            <a:r>
              <a:rPr lang="en-GB" sz="1600" b="0" i="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forskellige</a:t>
            </a:r>
            <a:r>
              <a:rPr lang="en-GB" sz="1600" b="0" i="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 </a:t>
            </a:r>
            <a:r>
              <a:rPr lang="en-GB" sz="1600" b="0" i="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emner</a:t>
            </a:r>
            <a:r>
              <a:rPr lang="en-GB" sz="1600" b="0" i="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.</a:t>
            </a:r>
            <a:br>
              <a:rPr lang="en-GB" sz="1600" b="0" i="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</a:br>
            <a:r>
              <a:rPr lang="en-GB" sz="1600" b="0" i="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Mange </a:t>
            </a:r>
            <a:r>
              <a:rPr lang="en-GB" sz="1600" b="0" i="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af</a:t>
            </a:r>
            <a:r>
              <a:rPr lang="en-GB" sz="1600" b="0" i="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 </a:t>
            </a:r>
            <a:r>
              <a:rPr lang="en-GB" sz="1600" b="0" i="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emnerne</a:t>
            </a:r>
            <a:r>
              <a:rPr lang="en-GB" sz="1600" b="0" i="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 </a:t>
            </a:r>
            <a:r>
              <a:rPr lang="en-GB" sz="1600" b="0" i="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kan</a:t>
            </a:r>
            <a:r>
              <a:rPr lang="en-GB" sz="1600" b="0" i="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 </a:t>
            </a:r>
            <a:r>
              <a:rPr lang="en-GB" sz="1600" b="0" i="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afholdes</a:t>
            </a:r>
            <a:r>
              <a:rPr lang="en-GB" sz="1600" b="0" i="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 </a:t>
            </a:r>
            <a:r>
              <a:rPr lang="en-GB" sz="1600" b="0" i="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som</a:t>
            </a:r>
            <a:r>
              <a:rPr lang="en-GB" sz="1600" b="0" i="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 et </a:t>
            </a:r>
            <a:r>
              <a:rPr lang="en-GB" sz="1600" b="0" i="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enkeltstående</a:t>
            </a:r>
            <a:r>
              <a:rPr lang="en-GB" sz="1600" b="0" i="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 </a:t>
            </a:r>
            <a:r>
              <a:rPr lang="en-GB" sz="1600" b="0" i="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oplæg</a:t>
            </a:r>
            <a:r>
              <a:rPr lang="en-GB" sz="1600" b="0" i="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, </a:t>
            </a:r>
            <a:r>
              <a:rPr lang="en-GB" sz="1600" b="0" i="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eller</a:t>
            </a:r>
            <a:r>
              <a:rPr lang="en-GB" sz="1600" b="0" i="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 </a:t>
            </a:r>
            <a:r>
              <a:rPr lang="en-GB" sz="1600" b="0" i="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som</a:t>
            </a:r>
            <a:r>
              <a:rPr lang="en-GB" sz="1600" b="0" i="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 </a:t>
            </a:r>
            <a:r>
              <a:rPr lang="en-GB" sz="1600" b="0" i="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oplæg</a:t>
            </a:r>
            <a:r>
              <a:rPr lang="en-GB" sz="1600" b="0" i="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 </a:t>
            </a:r>
            <a:r>
              <a:rPr lang="en-GB" sz="1600" b="0" i="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efterfulgt</a:t>
            </a:r>
            <a:r>
              <a:rPr lang="en-GB" sz="1600" b="0" i="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 </a:t>
            </a:r>
            <a:r>
              <a:rPr lang="en-GB" sz="1600" b="0" i="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af</a:t>
            </a:r>
            <a:r>
              <a:rPr lang="en-GB" sz="1600" b="0" i="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 </a:t>
            </a:r>
            <a:r>
              <a:rPr lang="en-GB" sz="1600" b="0" i="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øvelser</a:t>
            </a:r>
            <a:r>
              <a:rPr lang="en-GB" sz="1600" b="0" i="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. </a:t>
            </a:r>
            <a:r>
              <a:rPr lang="en-GB" sz="1600" b="0" i="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Nogle</a:t>
            </a:r>
            <a:r>
              <a:rPr lang="en-GB" sz="1600" b="0" i="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 </a:t>
            </a:r>
            <a:r>
              <a:rPr lang="en-GB" sz="1600" b="0" i="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emner</a:t>
            </a:r>
            <a:r>
              <a:rPr lang="en-GB" sz="1600" b="0" i="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 er </a:t>
            </a:r>
            <a:r>
              <a:rPr lang="en-GB" sz="1600" b="0" i="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bedst</a:t>
            </a:r>
            <a:r>
              <a:rPr lang="en-GB" sz="1600" b="0" i="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 </a:t>
            </a:r>
            <a:r>
              <a:rPr lang="en-GB" sz="1600" b="0" i="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egnet</a:t>
            </a:r>
            <a:r>
              <a:rPr lang="en-GB" sz="1600" b="0" i="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 </a:t>
            </a:r>
            <a:r>
              <a:rPr lang="en-GB" sz="1600" b="0" i="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som</a:t>
            </a:r>
            <a:r>
              <a:rPr lang="en-GB" sz="1600" b="0" i="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 workshops </a:t>
            </a:r>
            <a:r>
              <a:rPr lang="en-GB" sz="1600" b="0" i="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hvor</a:t>
            </a:r>
            <a:r>
              <a:rPr lang="en-GB" sz="1600" b="0" i="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 det </a:t>
            </a:r>
            <a:r>
              <a:rPr lang="en-GB" sz="1600" b="0" i="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faglige</a:t>
            </a:r>
            <a:r>
              <a:rPr lang="en-GB" sz="1600" b="0" i="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 </a:t>
            </a:r>
            <a:r>
              <a:rPr lang="en-GB" sz="1600" b="0" i="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præsenteres</a:t>
            </a:r>
            <a:r>
              <a:rPr lang="en-GB" sz="1600" b="0" i="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 </a:t>
            </a:r>
            <a:r>
              <a:rPr lang="en-GB" sz="1600" b="0" i="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løbende</a:t>
            </a:r>
            <a:r>
              <a:rPr lang="en-GB" sz="1600" b="0" i="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 med at </a:t>
            </a:r>
            <a:r>
              <a:rPr lang="en-GB" sz="1600" b="0" i="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deltagerne</a:t>
            </a:r>
            <a:r>
              <a:rPr lang="en-GB" sz="1600" b="0" i="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 </a:t>
            </a:r>
            <a:r>
              <a:rPr lang="en-GB" sz="1600" b="0" i="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selv</a:t>
            </a:r>
            <a:r>
              <a:rPr lang="en-GB" sz="1600" b="0" i="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 </a:t>
            </a:r>
            <a:r>
              <a:rPr lang="en-GB" sz="1600" b="0" i="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arbejder</a:t>
            </a:r>
            <a:r>
              <a:rPr lang="en-GB" sz="1600" b="0" i="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 </a:t>
            </a:r>
            <a:r>
              <a:rPr lang="en-GB" sz="1600" b="0" i="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i</a:t>
            </a:r>
            <a:r>
              <a:rPr lang="en-GB" sz="1600" b="0" i="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 </a:t>
            </a:r>
            <a:r>
              <a:rPr lang="en-GB" sz="1600" b="0" i="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en</a:t>
            </a:r>
            <a:r>
              <a:rPr lang="en-GB" sz="1600" b="0" i="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 workshop.</a:t>
            </a:r>
          </a:p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 smtClean="0"/>
              <a:pPr>
                <a:defRPr/>
              </a:pPr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861096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 smtClean="0"/>
              <a:pPr>
                <a:defRPr/>
              </a:pPr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795264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GB" dirty="0"/>
              <a:t>…</a:t>
            </a:r>
            <a:r>
              <a:rPr lang="en-GB" dirty="0" err="1"/>
              <a:t>Ligesom</a:t>
            </a:r>
            <a:r>
              <a:rPr lang="en-GB" dirty="0"/>
              <a:t> </a:t>
            </a:r>
            <a:r>
              <a:rPr lang="en-GB" dirty="0" err="1"/>
              <a:t>på</a:t>
            </a:r>
            <a:r>
              <a:rPr lang="en-GB" dirty="0"/>
              <a:t> </a:t>
            </a:r>
            <a:r>
              <a:rPr lang="en-GB" dirty="0" err="1"/>
              <a:t>resten</a:t>
            </a:r>
            <a:r>
              <a:rPr lang="en-GB" dirty="0"/>
              <a:t> </a:t>
            </a:r>
            <a:r>
              <a:rPr lang="en-GB" dirty="0" err="1"/>
              <a:t>af</a:t>
            </a:r>
            <a:r>
              <a:rPr lang="en-GB" dirty="0"/>
              <a:t> </a:t>
            </a:r>
            <a:r>
              <a:rPr lang="en-GB" dirty="0" err="1"/>
              <a:t>naturvidenskab</a:t>
            </a:r>
            <a:r>
              <a:rPr lang="en-GB" dirty="0"/>
              <a:t> har vi </a:t>
            </a:r>
            <a:r>
              <a:rPr lang="en-GB" dirty="0" err="1"/>
              <a:t>en</a:t>
            </a:r>
            <a:r>
              <a:rPr lang="en-GB" dirty="0"/>
              <a:t> </a:t>
            </a:r>
            <a:r>
              <a:rPr lang="en-GB" dirty="0" err="1"/>
              <a:t>besøgsordning</a:t>
            </a:r>
            <a:r>
              <a:rPr lang="en-GB" dirty="0"/>
              <a:t> for </a:t>
            </a:r>
            <a:r>
              <a:rPr lang="en-GB" dirty="0" err="1"/>
              <a:t>gymnasier</a:t>
            </a:r>
            <a:r>
              <a:rPr lang="en-GB" dirty="0"/>
              <a:t>…</a:t>
            </a:r>
          </a:p>
          <a:p>
            <a:pPr rtl="0"/>
            <a:r>
              <a:rPr lang="en-GB" dirty="0"/>
              <a:t>Vis:</a:t>
            </a:r>
          </a:p>
          <a:p>
            <a:pPr rtl="0"/>
            <a:r>
              <a:rPr lang="en-GB" dirty="0"/>
              <a:t>1. </a:t>
            </a:r>
            <a:r>
              <a:rPr lang="en-GB" dirty="0" err="1"/>
              <a:t>Forside</a:t>
            </a:r>
            <a:r>
              <a:rPr lang="en-GB" dirty="0"/>
              <a:t>: </a:t>
            </a:r>
            <a:r>
              <a:rPr lang="en-GB" dirty="0" err="1"/>
              <a:t>overblik</a:t>
            </a:r>
            <a:r>
              <a:rPr lang="en-GB" dirty="0"/>
              <a:t> over fast </a:t>
            </a:r>
            <a:r>
              <a:rPr lang="en-GB" dirty="0" err="1"/>
              <a:t>tilbud</a:t>
            </a:r>
            <a:r>
              <a:rPr lang="en-GB" dirty="0"/>
              <a:t> </a:t>
            </a:r>
            <a:r>
              <a:rPr lang="en-GB" dirty="0" err="1"/>
              <a:t>på</a:t>
            </a:r>
            <a:r>
              <a:rPr lang="en-GB" dirty="0"/>
              <a:t> NAT </a:t>
            </a:r>
            <a:r>
              <a:rPr lang="en-GB" dirty="0" err="1"/>
              <a:t>fak</a:t>
            </a:r>
            <a:r>
              <a:rPr lang="en-GB" dirty="0"/>
              <a:t>. </a:t>
            </a:r>
            <a:r>
              <a:rPr lang="en-GB" dirty="0" err="1"/>
              <a:t>Og</a:t>
            </a:r>
            <a:r>
              <a:rPr lang="en-GB" dirty="0"/>
              <a:t> AU</a:t>
            </a:r>
          </a:p>
          <a:p>
            <a:pPr rtl="0"/>
            <a:r>
              <a:rPr lang="en-GB" dirty="0"/>
              <a:t>2. </a:t>
            </a:r>
            <a:r>
              <a:rPr lang="en-GB" dirty="0" err="1"/>
              <a:t>Lige</a:t>
            </a:r>
            <a:r>
              <a:rPr lang="en-GB" dirty="0"/>
              <a:t> nu er der </a:t>
            </a:r>
            <a:r>
              <a:rPr lang="en-GB" dirty="0" err="1"/>
              <a:t>mulighed</a:t>
            </a:r>
            <a:r>
              <a:rPr lang="en-GB" dirty="0"/>
              <a:t> for online </a:t>
            </a:r>
            <a:r>
              <a:rPr lang="en-GB" dirty="0" err="1"/>
              <a:t>tilbud</a:t>
            </a:r>
            <a:r>
              <a:rPr lang="en-GB" dirty="0"/>
              <a:t> COVID-19. Vi </a:t>
            </a:r>
            <a:r>
              <a:rPr lang="en-GB" dirty="0" err="1"/>
              <a:t>fortsætter</a:t>
            </a:r>
            <a:r>
              <a:rPr lang="en-GB" dirty="0"/>
              <a:t> </a:t>
            </a:r>
            <a:r>
              <a:rPr lang="en-GB" dirty="0" err="1"/>
              <a:t>muligvis</a:t>
            </a:r>
            <a:r>
              <a:rPr lang="en-GB" dirty="0"/>
              <a:t> </a:t>
            </a:r>
            <a:r>
              <a:rPr lang="en-GB" dirty="0" err="1"/>
              <a:t>dette</a:t>
            </a:r>
            <a:r>
              <a:rPr lang="en-GB" dirty="0"/>
              <a:t> </a:t>
            </a:r>
            <a:r>
              <a:rPr lang="en-GB" dirty="0" err="1"/>
              <a:t>tilbud</a:t>
            </a:r>
            <a:r>
              <a:rPr lang="en-GB" dirty="0"/>
              <a:t> post-corona. Der er samlet alt online </a:t>
            </a:r>
            <a:r>
              <a:rPr lang="en-GB" dirty="0" err="1"/>
              <a:t>herunder</a:t>
            </a:r>
            <a:r>
              <a:rPr lang="en-GB" dirty="0"/>
              <a:t> </a:t>
            </a:r>
            <a:r>
              <a:rPr lang="en-GB" dirty="0" err="1"/>
              <a:t>også</a:t>
            </a:r>
            <a:r>
              <a:rPr lang="en-GB" dirty="0"/>
              <a:t> links </a:t>
            </a:r>
            <a:r>
              <a:rPr lang="en-GB" dirty="0" err="1"/>
              <a:t>til</a:t>
            </a:r>
            <a:r>
              <a:rPr lang="en-GB" dirty="0"/>
              <a:t> </a:t>
            </a:r>
            <a:r>
              <a:rPr lang="en-GB" dirty="0" err="1"/>
              <a:t>interessante</a:t>
            </a:r>
            <a:r>
              <a:rPr lang="en-GB" dirty="0"/>
              <a:t> podcasts om </a:t>
            </a:r>
            <a:r>
              <a:rPr lang="en-GB" dirty="0" err="1"/>
              <a:t>forskellige</a:t>
            </a:r>
            <a:r>
              <a:rPr lang="en-GB" dirty="0"/>
              <a:t> </a:t>
            </a:r>
            <a:r>
              <a:rPr lang="en-GB" dirty="0" err="1"/>
              <a:t>datalogi</a:t>
            </a:r>
            <a:r>
              <a:rPr lang="en-GB" dirty="0"/>
              <a:t>/IT </a:t>
            </a:r>
            <a:r>
              <a:rPr lang="en-GB" dirty="0" err="1"/>
              <a:t>fagligheder</a:t>
            </a:r>
            <a:r>
              <a:rPr lang="en-GB" dirty="0"/>
              <a:t> </a:t>
            </a:r>
            <a:r>
              <a:rPr lang="en-GB" dirty="0" err="1"/>
              <a:t>fra</a:t>
            </a:r>
            <a:r>
              <a:rPr lang="en-GB" dirty="0"/>
              <a:t> </a:t>
            </a:r>
            <a:r>
              <a:rPr lang="en-GB" dirty="0" err="1"/>
              <a:t>vores</a:t>
            </a:r>
            <a:r>
              <a:rPr lang="en-GB" dirty="0"/>
              <a:t> </a:t>
            </a:r>
            <a:r>
              <a:rPr lang="en-GB" dirty="0" err="1"/>
              <a:t>forskere</a:t>
            </a:r>
            <a:r>
              <a:rPr lang="en-GB" dirty="0"/>
              <a:t>.</a:t>
            </a:r>
          </a:p>
          <a:p>
            <a:pPr rtl="0"/>
            <a:r>
              <a:rPr lang="en-GB" dirty="0"/>
              <a:t>3. </a:t>
            </a:r>
            <a:r>
              <a:rPr lang="en-GB" dirty="0" err="1"/>
              <a:t>Besøg</a:t>
            </a:r>
            <a:r>
              <a:rPr lang="en-GB" dirty="0"/>
              <a:t> for </a:t>
            </a:r>
            <a:r>
              <a:rPr lang="en-GB" dirty="0" err="1"/>
              <a:t>Datalogi</a:t>
            </a:r>
            <a:r>
              <a:rPr lang="en-GB" dirty="0"/>
              <a:t> oversight, </a:t>
            </a:r>
            <a:r>
              <a:rPr lang="en-GB" dirty="0" err="1"/>
              <a:t>hvor</a:t>
            </a:r>
            <a:r>
              <a:rPr lang="en-GB" dirty="0"/>
              <a:t> I </a:t>
            </a:r>
            <a:r>
              <a:rPr lang="en-GB" dirty="0" err="1"/>
              <a:t>kan</a:t>
            </a:r>
            <a:r>
              <a:rPr lang="en-GB" dirty="0"/>
              <a:t> se </a:t>
            </a:r>
            <a:r>
              <a:rPr lang="en-GB" dirty="0" err="1"/>
              <a:t>en</a:t>
            </a:r>
            <a:r>
              <a:rPr lang="en-GB" dirty="0"/>
              <a:t> oversight over de </a:t>
            </a:r>
            <a:r>
              <a:rPr lang="en-GB" dirty="0" err="1"/>
              <a:t>faglelemnter</a:t>
            </a:r>
            <a:r>
              <a:rPr lang="en-GB" dirty="0"/>
              <a:t> </a:t>
            </a:r>
            <a:r>
              <a:rPr lang="en-GB" dirty="0" err="1"/>
              <a:t>som</a:t>
            </a:r>
            <a:r>
              <a:rPr lang="en-GB" dirty="0"/>
              <a:t> normal </a:t>
            </a:r>
            <a:r>
              <a:rPr lang="en-GB" dirty="0" err="1"/>
              <a:t>vil</a:t>
            </a:r>
            <a:r>
              <a:rPr lang="en-GB" dirty="0"/>
              <a:t> </a:t>
            </a:r>
            <a:r>
              <a:rPr lang="en-GB" dirty="0" err="1"/>
              <a:t>indgå</a:t>
            </a:r>
            <a:r>
              <a:rPr lang="en-GB" dirty="0"/>
              <a:t> </a:t>
            </a:r>
            <a:r>
              <a:rPr lang="en-GB" dirty="0" err="1"/>
              <a:t>når</a:t>
            </a:r>
            <a:r>
              <a:rPr lang="en-GB" dirty="0"/>
              <a:t> I </a:t>
            </a:r>
            <a:r>
              <a:rPr lang="en-GB" dirty="0" err="1"/>
              <a:t>kommer</a:t>
            </a:r>
            <a:r>
              <a:rPr lang="en-GB" dirty="0"/>
              <a:t> </a:t>
            </a:r>
            <a:r>
              <a:rPr lang="en-GB" dirty="0" err="1"/>
              <a:t>på</a:t>
            </a:r>
            <a:r>
              <a:rPr lang="en-GB" dirty="0"/>
              <a:t> </a:t>
            </a:r>
            <a:r>
              <a:rPr lang="en-GB" dirty="0" err="1"/>
              <a:t>besøg</a:t>
            </a:r>
            <a:r>
              <a:rPr lang="en-GB" dirty="0"/>
              <a:t> med </a:t>
            </a:r>
            <a:r>
              <a:rPr lang="en-GB" dirty="0" err="1"/>
              <a:t>jeres</a:t>
            </a:r>
            <a:r>
              <a:rPr lang="en-GB" dirty="0"/>
              <a:t> </a:t>
            </a:r>
            <a:r>
              <a:rPr lang="en-GB" dirty="0" err="1"/>
              <a:t>klasse</a:t>
            </a:r>
            <a:r>
              <a:rPr lang="en-GB" dirty="0"/>
              <a:t> (</a:t>
            </a:r>
            <a:r>
              <a:rPr lang="en-GB" dirty="0" err="1"/>
              <a:t>fleksibilitet</a:t>
            </a:r>
            <a:r>
              <a:rPr lang="en-GB" dirty="0"/>
              <a:t>, </a:t>
            </a:r>
            <a:r>
              <a:rPr lang="en-GB" dirty="0" err="1"/>
              <a:t>hel</a:t>
            </a:r>
            <a:r>
              <a:rPr lang="en-GB" dirty="0"/>
              <a:t>/</a:t>
            </a:r>
            <a:r>
              <a:rPr lang="en-GB" dirty="0" err="1"/>
              <a:t>halv</a:t>
            </a:r>
            <a:r>
              <a:rPr lang="en-GB" dirty="0"/>
              <a:t> </a:t>
            </a:r>
            <a:r>
              <a:rPr lang="en-GB" dirty="0" err="1"/>
              <a:t>dag</a:t>
            </a:r>
            <a:r>
              <a:rPr lang="en-GB" dirty="0"/>
              <a:t>, “</a:t>
            </a:r>
            <a:r>
              <a:rPr lang="en-GB" dirty="0" err="1"/>
              <a:t>plukke”program</a:t>
            </a:r>
            <a:r>
              <a:rPr lang="en-GB" dirty="0"/>
              <a:t>.</a:t>
            </a:r>
          </a:p>
          <a:p>
            <a:pPr rtl="0"/>
            <a:r>
              <a:rPr lang="en-GB" dirty="0"/>
              <a:t>	- Workshops </a:t>
            </a:r>
            <a:r>
              <a:rPr lang="en-GB" dirty="0" err="1"/>
              <a:t>og</a:t>
            </a:r>
            <a:r>
              <a:rPr lang="en-GB" dirty="0"/>
              <a:t> </a:t>
            </a:r>
            <a:r>
              <a:rPr lang="en-GB" dirty="0" err="1"/>
              <a:t>oplæg</a:t>
            </a:r>
            <a:r>
              <a:rPr lang="en-GB" dirty="0"/>
              <a:t> </a:t>
            </a:r>
            <a:r>
              <a:rPr lang="en-GB" dirty="0" err="1"/>
              <a:t>repræsenterer</a:t>
            </a:r>
            <a:r>
              <a:rPr lang="en-GB" dirty="0"/>
              <a:t> </a:t>
            </a:r>
            <a:r>
              <a:rPr lang="en-GB" dirty="0" err="1"/>
              <a:t>begge</a:t>
            </a:r>
            <a:r>
              <a:rPr lang="en-GB" dirty="0"/>
              <a:t> </a:t>
            </a:r>
            <a:r>
              <a:rPr lang="en-GB" dirty="0" err="1"/>
              <a:t>vores</a:t>
            </a:r>
            <a:r>
              <a:rPr lang="en-GB" dirty="0"/>
              <a:t> </a:t>
            </a:r>
            <a:r>
              <a:rPr lang="en-GB" dirty="0" err="1"/>
              <a:t>uddannelsesretninger</a:t>
            </a:r>
            <a:r>
              <a:rPr lang="en-GB" dirty="0"/>
              <a:t> (</a:t>
            </a:r>
            <a:r>
              <a:rPr lang="en-GB" dirty="0" err="1"/>
              <a:t>Datalogi</a:t>
            </a:r>
            <a:r>
              <a:rPr lang="en-GB" dirty="0"/>
              <a:t> </a:t>
            </a:r>
            <a:r>
              <a:rPr lang="en-GB" dirty="0" err="1"/>
              <a:t>og</a:t>
            </a:r>
            <a:r>
              <a:rPr lang="en-GB" dirty="0"/>
              <a:t> IT </a:t>
            </a:r>
            <a:r>
              <a:rPr lang="en-GB" dirty="0" err="1"/>
              <a:t>Produktudivkling</a:t>
            </a:r>
            <a:r>
              <a:rPr lang="en-GB" dirty="0"/>
              <a:t>), </a:t>
            </a:r>
            <a:r>
              <a:rPr lang="en-GB" dirty="0" err="1"/>
              <a:t>som</a:t>
            </a:r>
            <a:r>
              <a:rPr lang="en-GB" dirty="0"/>
              <a:t> “</a:t>
            </a:r>
            <a:r>
              <a:rPr lang="en-GB" dirty="0" err="1"/>
              <a:t>Problemløsning</a:t>
            </a:r>
            <a:r>
              <a:rPr lang="en-GB" dirty="0"/>
              <a:t> </a:t>
            </a:r>
            <a:r>
              <a:rPr lang="en-GB" dirty="0" err="1"/>
              <a:t>og</a:t>
            </a:r>
            <a:r>
              <a:rPr lang="en-GB" dirty="0"/>
              <a:t> </a:t>
            </a:r>
            <a:r>
              <a:rPr lang="en-GB" dirty="0" err="1"/>
              <a:t>algoritmer</a:t>
            </a:r>
            <a:r>
              <a:rPr lang="en-GB" dirty="0"/>
              <a:t>” </a:t>
            </a:r>
            <a:r>
              <a:rPr lang="en-GB" dirty="0" err="1"/>
              <a:t>hvor</a:t>
            </a:r>
            <a:r>
              <a:rPr lang="en-GB" dirty="0"/>
              <a:t> man </a:t>
            </a:r>
            <a:r>
              <a:rPr lang="en-GB" dirty="0" err="1"/>
              <a:t>arbejder</a:t>
            </a:r>
            <a:r>
              <a:rPr lang="en-GB" dirty="0"/>
              <a:t>. !!!, </a:t>
            </a:r>
            <a:r>
              <a:rPr lang="en-GB" dirty="0" err="1"/>
              <a:t>eller</a:t>
            </a:r>
            <a:r>
              <a:rPr lang="en-GB" dirty="0"/>
              <a:t> </a:t>
            </a:r>
            <a:r>
              <a:rPr lang="en-GB" dirty="0" err="1"/>
              <a:t>en</a:t>
            </a:r>
            <a:r>
              <a:rPr lang="en-GB" dirty="0"/>
              <a:t> mere hands-on </a:t>
            </a:r>
            <a:r>
              <a:rPr lang="en-GB" dirty="0" err="1"/>
              <a:t>wokshop</a:t>
            </a:r>
            <a:r>
              <a:rPr lang="en-GB" dirty="0"/>
              <a:t> </a:t>
            </a:r>
            <a:r>
              <a:rPr lang="en-GB" dirty="0" err="1"/>
              <a:t>som</a:t>
            </a:r>
            <a:r>
              <a:rPr lang="en-GB" dirty="0"/>
              <a:t> Shape Changing Technology </a:t>
            </a:r>
            <a:r>
              <a:rPr lang="en-GB" dirty="0" err="1"/>
              <a:t>som</a:t>
            </a:r>
            <a:r>
              <a:rPr lang="en-GB" dirty="0"/>
              <a:t>!!!</a:t>
            </a:r>
          </a:p>
          <a:p>
            <a:pPr rtl="0"/>
            <a:endParaRPr lang="en-GB" dirty="0"/>
          </a:p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 smtClean="0"/>
              <a:pPr>
                <a:defRPr/>
              </a:pPr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88505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Forløb</a:t>
            </a:r>
            <a:r>
              <a:rPr lang="en-US" dirty="0"/>
              <a:t> for de </a:t>
            </a:r>
            <a:r>
              <a:rPr lang="en-US" dirty="0" err="1"/>
              <a:t>særligt</a:t>
            </a:r>
            <a:r>
              <a:rPr lang="en-US" dirty="0"/>
              <a:t> </a:t>
            </a:r>
            <a:r>
              <a:rPr lang="en-US" dirty="0" err="1"/>
              <a:t>interesserede</a:t>
            </a:r>
            <a:r>
              <a:rPr lang="en-US" dirty="0"/>
              <a:t>.</a:t>
            </a:r>
          </a:p>
          <a:p>
            <a:endParaRPr lang="en-US" dirty="0"/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 err="1"/>
              <a:t>MasterClass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Matematik</a:t>
            </a:r>
            <a:r>
              <a:rPr lang="en-US" dirty="0"/>
              <a:t> (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række</a:t>
            </a:r>
            <a:r>
              <a:rPr lang="en-US" dirty="0"/>
              <a:t> </a:t>
            </a:r>
            <a:r>
              <a:rPr lang="en-US" dirty="0" err="1"/>
              <a:t>gymnasier</a:t>
            </a:r>
            <a:r>
              <a:rPr lang="en-US" dirty="0"/>
              <a:t>). Vi har </a:t>
            </a:r>
            <a:r>
              <a:rPr lang="en-US" dirty="0" err="1"/>
              <a:t>også</a:t>
            </a:r>
            <a:r>
              <a:rPr lang="en-US" dirty="0"/>
              <a:t> </a:t>
            </a:r>
            <a:r>
              <a:rPr lang="en-US" dirty="0" err="1"/>
              <a:t>afholdt</a:t>
            </a:r>
            <a:r>
              <a:rPr lang="en-US" dirty="0"/>
              <a:t> for </a:t>
            </a:r>
            <a:r>
              <a:rPr lang="en-US" dirty="0" err="1"/>
              <a:t>MasterClass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BioInformatik</a:t>
            </a:r>
            <a:r>
              <a:rPr lang="en-US" dirty="0"/>
              <a:t> (</a:t>
            </a:r>
            <a:r>
              <a:rPr lang="en-US" dirty="0" err="1"/>
              <a:t>så</a:t>
            </a:r>
            <a:r>
              <a:rPr lang="en-US" dirty="0"/>
              <a:t> vi KAN lave </a:t>
            </a:r>
            <a:r>
              <a:rPr lang="en-US" dirty="0" err="1"/>
              <a:t>særligt</a:t>
            </a:r>
            <a:r>
              <a:rPr lang="en-US" dirty="0"/>
              <a:t> </a:t>
            </a:r>
            <a:r>
              <a:rPr lang="en-US" dirty="0" err="1"/>
              <a:t>tilrettelagte</a:t>
            </a:r>
            <a:r>
              <a:rPr lang="en-US" dirty="0"/>
              <a:t> </a:t>
            </a:r>
            <a:r>
              <a:rPr lang="en-US" dirty="0" err="1"/>
              <a:t>tilbud</a:t>
            </a:r>
            <a:r>
              <a:rPr lang="en-US" dirty="0"/>
              <a:t>)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 err="1"/>
              <a:t>Særligt</a:t>
            </a:r>
            <a:r>
              <a:rPr lang="en-US" dirty="0"/>
              <a:t> </a:t>
            </a:r>
            <a:r>
              <a:rPr lang="en-US" dirty="0" err="1"/>
              <a:t>tilrettelagte</a:t>
            </a:r>
            <a:r>
              <a:rPr lang="en-US" dirty="0"/>
              <a:t> workshops/</a:t>
            </a:r>
            <a:r>
              <a:rPr lang="en-US" dirty="0" err="1"/>
              <a:t>forløb</a:t>
            </a:r>
            <a:r>
              <a:rPr lang="en-US" dirty="0"/>
              <a:t> for </a:t>
            </a:r>
            <a:r>
              <a:rPr lang="en-US" dirty="0" err="1"/>
              <a:t>deltagere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ATU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2.    SRP: </a:t>
            </a:r>
            <a:r>
              <a:rPr lang="mr-IN" dirty="0"/>
              <a:t>…</a:t>
            </a:r>
            <a:r>
              <a:rPr lang="da-DK" dirty="0"/>
              <a:t>og andre større skriftlige opgaver (HTX, STX, HHX)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>
              <a:defRPr/>
            </a:pPr>
            <a:fld id="{72C160C3-3AB6-49C1-8001-AFDAD271EB5B}" type="slidenum">
              <a:rPr lang="en-GB" smtClean="0"/>
              <a:pPr rtl="0">
                <a:defRPr/>
              </a:pPr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83881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600" b="0" i="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Computere</a:t>
            </a:r>
            <a:r>
              <a:rPr lang="en-GB" sz="1600" b="0" i="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 </a:t>
            </a:r>
            <a:r>
              <a:rPr lang="en-GB" sz="1600" b="0" i="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har</a:t>
            </a:r>
            <a:r>
              <a:rPr lang="en-GB" sz="1600" b="0" i="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 </a:t>
            </a:r>
            <a:r>
              <a:rPr lang="en-GB" sz="1600" b="0" i="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revolutioneret</a:t>
            </a:r>
            <a:r>
              <a:rPr lang="en-GB" sz="1600" b="0" i="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 </a:t>
            </a:r>
            <a:r>
              <a:rPr lang="en-GB" sz="1600" b="0" i="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vores</a:t>
            </a:r>
            <a:r>
              <a:rPr lang="en-GB" sz="1600" b="0" i="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 </a:t>
            </a:r>
            <a:r>
              <a:rPr lang="en-GB" sz="1600" b="0" i="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hverdag</a:t>
            </a:r>
            <a:r>
              <a:rPr lang="en-GB" sz="1600" b="0" i="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, </a:t>
            </a:r>
            <a:r>
              <a:rPr lang="en-GB" sz="1600" b="0" i="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som</a:t>
            </a:r>
            <a:r>
              <a:rPr lang="en-GB" sz="1600" b="0" i="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 </a:t>
            </a:r>
            <a:r>
              <a:rPr lang="en-GB" sz="1600" b="0" i="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ingen</a:t>
            </a:r>
            <a:r>
              <a:rPr lang="en-GB" sz="1600" b="0" i="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 </a:t>
            </a:r>
            <a:r>
              <a:rPr lang="en-GB" sz="1600" b="0" i="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anden</a:t>
            </a:r>
            <a:r>
              <a:rPr lang="en-GB" sz="1600" b="0" i="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 </a:t>
            </a:r>
            <a:r>
              <a:rPr lang="en-GB" sz="1600" b="0" i="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teknologi</a:t>
            </a:r>
            <a:r>
              <a:rPr lang="en-GB" sz="1600" b="0" i="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 </a:t>
            </a:r>
            <a:r>
              <a:rPr lang="en-GB" sz="1600" b="0" i="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har</a:t>
            </a:r>
            <a:r>
              <a:rPr lang="en-GB" sz="1600" b="0" i="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 </a:t>
            </a:r>
            <a:r>
              <a:rPr lang="en-GB" sz="1600" b="0" i="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gjort</a:t>
            </a:r>
            <a:r>
              <a:rPr lang="en-GB" sz="1600" b="0" i="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 det. Vi </a:t>
            </a:r>
            <a:r>
              <a:rPr lang="en-GB" sz="1600" b="0" i="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bruger</a:t>
            </a:r>
            <a:r>
              <a:rPr lang="en-GB" sz="1600" b="0" i="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 </a:t>
            </a:r>
            <a:r>
              <a:rPr lang="en-GB" sz="1600" b="0" i="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i</a:t>
            </a:r>
            <a:r>
              <a:rPr lang="en-GB" sz="1600" b="0" i="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 </a:t>
            </a:r>
            <a:r>
              <a:rPr lang="en-GB" sz="1600" b="0" i="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dag</a:t>
            </a:r>
            <a:r>
              <a:rPr lang="en-GB" sz="1600" b="0" i="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 </a:t>
            </a:r>
            <a:r>
              <a:rPr lang="en-GB" sz="1600" b="0" i="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computere</a:t>
            </a:r>
            <a:r>
              <a:rPr lang="en-GB" sz="1600" b="0" i="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 </a:t>
            </a:r>
            <a:r>
              <a:rPr lang="en-GB" sz="1600" b="0" i="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til</a:t>
            </a:r>
            <a:r>
              <a:rPr lang="en-GB" sz="1600" b="0" i="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 at </a:t>
            </a:r>
            <a:r>
              <a:rPr lang="en-GB" sz="1600" b="0" i="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løse</a:t>
            </a:r>
            <a:r>
              <a:rPr lang="en-GB" sz="1600" b="0" i="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 alle </a:t>
            </a:r>
            <a:r>
              <a:rPr lang="en-GB" sz="1600" b="0" i="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mulige</a:t>
            </a:r>
            <a:r>
              <a:rPr lang="en-GB" sz="1600" b="0" i="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 former for </a:t>
            </a:r>
            <a:r>
              <a:rPr lang="en-GB" sz="1600" b="0" i="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beregningsopgaver</a:t>
            </a:r>
            <a:r>
              <a:rPr lang="en-GB" sz="1600" b="0" i="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, </a:t>
            </a:r>
            <a:r>
              <a:rPr lang="en-GB" sz="1600" b="0" i="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lige</a:t>
            </a:r>
            <a:r>
              <a:rPr lang="en-GB" sz="1600" b="0" i="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 </a:t>
            </a:r>
            <a:r>
              <a:rPr lang="en-GB" sz="1600" b="0" i="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fra</a:t>
            </a:r>
            <a:r>
              <a:rPr lang="en-GB" sz="1600" b="0" i="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 </a:t>
            </a:r>
            <a:r>
              <a:rPr lang="en-GB" sz="1600" b="0" i="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søgning</a:t>
            </a:r>
            <a:r>
              <a:rPr lang="en-GB" sz="1600" b="0" i="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 </a:t>
            </a:r>
            <a:r>
              <a:rPr lang="en-GB" sz="1600" b="0" i="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efter</a:t>
            </a:r>
            <a:r>
              <a:rPr lang="en-GB" sz="1600" b="0" i="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 information, </a:t>
            </a:r>
            <a:r>
              <a:rPr lang="en-GB" sz="1600" b="0" i="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til</a:t>
            </a:r>
            <a:r>
              <a:rPr lang="en-GB" sz="1600" b="0" i="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 </a:t>
            </a:r>
            <a:r>
              <a:rPr lang="en-GB" sz="1600" b="0" i="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udvikling</a:t>
            </a:r>
            <a:r>
              <a:rPr lang="en-GB" sz="1600" b="0" i="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 </a:t>
            </a:r>
            <a:r>
              <a:rPr lang="en-GB" sz="1600" b="0" i="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af</a:t>
            </a:r>
            <a:r>
              <a:rPr lang="en-GB" sz="1600" b="0" i="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 </a:t>
            </a:r>
            <a:r>
              <a:rPr lang="en-GB" sz="1600" b="0" i="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sygdomsresistente</a:t>
            </a:r>
            <a:r>
              <a:rPr lang="en-GB" sz="1600" b="0" i="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 planter, </a:t>
            </a:r>
            <a:r>
              <a:rPr lang="en-GB" sz="1600" b="0" i="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til</a:t>
            </a:r>
            <a:r>
              <a:rPr lang="en-GB" sz="1600" b="0" i="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 at </a:t>
            </a:r>
            <a:r>
              <a:rPr lang="en-GB" sz="1600" b="0" i="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sende</a:t>
            </a:r>
            <a:r>
              <a:rPr lang="en-GB" sz="1600" b="0" i="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 e-mails </a:t>
            </a:r>
            <a:r>
              <a:rPr lang="en-GB" sz="1600" b="0" i="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til</a:t>
            </a:r>
            <a:r>
              <a:rPr lang="en-GB" sz="1600" b="0" i="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 </a:t>
            </a:r>
            <a:r>
              <a:rPr lang="en-GB" sz="1600" b="0" i="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hinanden</a:t>
            </a:r>
            <a:r>
              <a:rPr lang="en-GB" sz="1600" b="0" i="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 </a:t>
            </a:r>
            <a:r>
              <a:rPr lang="en-GB" sz="1600" b="0" i="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og</a:t>
            </a:r>
            <a:r>
              <a:rPr lang="en-GB" sz="1600" b="0" i="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 </a:t>
            </a:r>
            <a:r>
              <a:rPr lang="en-GB" sz="1600" b="0" i="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til</a:t>
            </a:r>
            <a:r>
              <a:rPr lang="en-GB" sz="1600" b="0" i="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 </a:t>
            </a:r>
            <a:r>
              <a:rPr lang="en-GB" sz="1600" b="0" i="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fremstilling</a:t>
            </a:r>
            <a:r>
              <a:rPr lang="en-GB" sz="1600" b="0" i="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 </a:t>
            </a:r>
            <a:r>
              <a:rPr lang="en-GB" sz="1600" b="0" i="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af</a:t>
            </a:r>
            <a:r>
              <a:rPr lang="en-GB" sz="1600" b="0" i="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 nye </a:t>
            </a:r>
            <a:r>
              <a:rPr lang="en-GB" sz="1600" b="0" i="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typer</a:t>
            </a:r>
            <a:r>
              <a:rPr lang="en-GB" sz="1600" b="0" i="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 </a:t>
            </a:r>
            <a:r>
              <a:rPr lang="en-GB" sz="1600" b="0" i="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medicin</a:t>
            </a:r>
            <a:r>
              <a:rPr lang="en-GB" sz="1600" b="0" i="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.</a:t>
            </a:r>
          </a:p>
          <a:p>
            <a:r>
              <a:rPr lang="en-GB" sz="1600" b="0" i="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Udefra</a:t>
            </a:r>
            <a:r>
              <a:rPr lang="en-GB" sz="1600" b="0" i="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 </a:t>
            </a:r>
            <a:r>
              <a:rPr lang="en-GB" sz="1600" b="0" i="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kan</a:t>
            </a:r>
            <a:r>
              <a:rPr lang="en-GB" sz="1600" b="0" i="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 det </a:t>
            </a:r>
            <a:r>
              <a:rPr lang="en-GB" sz="1600" b="0" i="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måske</a:t>
            </a:r>
            <a:r>
              <a:rPr lang="en-GB" sz="1600" b="0" i="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 se </a:t>
            </a:r>
            <a:r>
              <a:rPr lang="en-GB" sz="1600" b="0" i="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ud</a:t>
            </a:r>
            <a:r>
              <a:rPr lang="en-GB" sz="1600" b="0" i="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 </a:t>
            </a:r>
            <a:r>
              <a:rPr lang="en-GB" sz="1600" b="0" i="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til</a:t>
            </a:r>
            <a:r>
              <a:rPr lang="en-GB" sz="1600" b="0" i="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 at </a:t>
            </a:r>
            <a:r>
              <a:rPr lang="en-GB" sz="1600" b="0" i="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computere</a:t>
            </a:r>
            <a:r>
              <a:rPr lang="en-GB" sz="1600" b="0" i="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 </a:t>
            </a:r>
            <a:r>
              <a:rPr lang="en-GB" sz="1600" b="0" i="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kan</a:t>
            </a:r>
            <a:r>
              <a:rPr lang="en-GB" sz="1600" b="0" i="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 </a:t>
            </a:r>
            <a:r>
              <a:rPr lang="en-GB" sz="1600" b="0" i="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løse</a:t>
            </a:r>
            <a:r>
              <a:rPr lang="en-GB" sz="1600" b="0" i="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 alle de </a:t>
            </a:r>
            <a:r>
              <a:rPr lang="en-GB" sz="1600" b="0" i="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beregningsproblemer</a:t>
            </a:r>
            <a:r>
              <a:rPr lang="en-GB" sz="1600" b="0" i="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, vi </a:t>
            </a:r>
            <a:r>
              <a:rPr lang="en-GB" sz="1600" b="0" i="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ønsker</a:t>
            </a:r>
            <a:r>
              <a:rPr lang="en-GB" sz="1600" b="0" i="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 at </a:t>
            </a:r>
            <a:r>
              <a:rPr lang="en-GB" sz="1600" b="0" i="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løse</a:t>
            </a:r>
            <a:r>
              <a:rPr lang="en-GB" sz="1600" b="0" i="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. </a:t>
            </a:r>
            <a:r>
              <a:rPr lang="en-GB" sz="1600" b="0" i="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Desværre</a:t>
            </a:r>
            <a:r>
              <a:rPr lang="en-GB" sz="1600" b="0" i="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 er det </a:t>
            </a:r>
            <a:r>
              <a:rPr lang="en-GB" sz="1600" b="0" i="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langt</a:t>
            </a:r>
            <a:r>
              <a:rPr lang="en-GB" sz="1600" b="0" i="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 </a:t>
            </a:r>
            <a:r>
              <a:rPr lang="en-GB" sz="1600" b="0" i="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fra</a:t>
            </a:r>
            <a:r>
              <a:rPr lang="en-GB" sz="1600" b="0" i="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 </a:t>
            </a:r>
            <a:r>
              <a:rPr lang="en-GB" sz="1600" b="0" i="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tilfældet</a:t>
            </a:r>
            <a:r>
              <a:rPr lang="en-GB" sz="1600" b="0" i="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. I </a:t>
            </a:r>
            <a:r>
              <a:rPr lang="en-GB" sz="1600" b="0" i="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dette</a:t>
            </a:r>
            <a:r>
              <a:rPr lang="en-GB" sz="1600" b="0" i="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 </a:t>
            </a:r>
            <a:r>
              <a:rPr lang="en-GB" sz="1600" b="0" i="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foredrag</a:t>
            </a:r>
            <a:r>
              <a:rPr lang="en-GB" sz="1600" b="0" i="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 </a:t>
            </a:r>
            <a:r>
              <a:rPr lang="en-GB" sz="1600" b="0" i="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dykker</a:t>
            </a:r>
            <a:r>
              <a:rPr lang="en-GB" sz="1600" b="0" i="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 vi ned </a:t>
            </a:r>
            <a:r>
              <a:rPr lang="en-GB" sz="1600" b="0" i="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i</a:t>
            </a:r>
            <a:r>
              <a:rPr lang="en-GB" sz="1600" b="0" i="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 Alan </a:t>
            </a:r>
            <a:r>
              <a:rPr lang="en-GB" sz="1600" b="0" i="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Turings</a:t>
            </a:r>
            <a:r>
              <a:rPr lang="en-GB" sz="1600" b="0" i="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 </a:t>
            </a:r>
            <a:r>
              <a:rPr lang="en-GB" sz="1600" b="0" i="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verden</a:t>
            </a:r>
            <a:r>
              <a:rPr lang="en-GB" sz="1600" b="0" i="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 </a:t>
            </a:r>
            <a:r>
              <a:rPr lang="en-GB" sz="1600" b="0" i="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og</a:t>
            </a:r>
            <a:r>
              <a:rPr lang="en-GB" sz="1600" b="0" i="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 ser </a:t>
            </a:r>
            <a:r>
              <a:rPr lang="en-GB" sz="1600" b="0" i="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på</a:t>
            </a:r>
            <a:r>
              <a:rPr lang="en-GB" sz="1600" b="0" i="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 </a:t>
            </a:r>
            <a:r>
              <a:rPr lang="en-GB" sz="1600" b="0" i="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computerens</a:t>
            </a:r>
            <a:r>
              <a:rPr lang="en-GB" sz="1600" b="0" i="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 </a:t>
            </a:r>
            <a:r>
              <a:rPr lang="en-GB" sz="1600" b="0" i="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begrænsninger</a:t>
            </a:r>
            <a:r>
              <a:rPr lang="en-GB" sz="1600" b="0" i="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. </a:t>
            </a:r>
            <a:r>
              <a:rPr lang="en-GB" sz="1600" b="0" i="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På</a:t>
            </a:r>
            <a:r>
              <a:rPr lang="en-GB" sz="1600" b="0" i="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 </a:t>
            </a:r>
            <a:r>
              <a:rPr lang="en-GB" sz="1600" b="0" i="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fascinerende</a:t>
            </a:r>
            <a:r>
              <a:rPr lang="en-GB" sz="1600" b="0" i="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 vis </a:t>
            </a:r>
            <a:r>
              <a:rPr lang="en-GB" sz="1600" b="0" i="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eksisterer</a:t>
            </a:r>
            <a:r>
              <a:rPr lang="en-GB" sz="1600" b="0" i="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 der </a:t>
            </a:r>
            <a:r>
              <a:rPr lang="en-GB" sz="1600" b="0" i="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en</a:t>
            </a:r>
            <a:r>
              <a:rPr lang="en-GB" sz="1600" b="0" i="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 </a:t>
            </a:r>
            <a:r>
              <a:rPr lang="en-GB" sz="1600" b="0" i="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hel</a:t>
            </a:r>
            <a:r>
              <a:rPr lang="en-GB" sz="1600" b="0" i="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 </a:t>
            </a:r>
            <a:r>
              <a:rPr lang="en-GB" sz="1600" b="0" i="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familie</a:t>
            </a:r>
            <a:r>
              <a:rPr lang="en-GB" sz="1600" b="0" i="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 </a:t>
            </a:r>
            <a:r>
              <a:rPr lang="en-GB" sz="1600" b="0" i="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af</a:t>
            </a:r>
            <a:r>
              <a:rPr lang="en-GB" sz="1600" b="0" i="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 </a:t>
            </a:r>
            <a:r>
              <a:rPr lang="en-GB" sz="1600" b="0" i="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vigtige</a:t>
            </a:r>
            <a:r>
              <a:rPr lang="en-GB" sz="1600" b="0" i="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 </a:t>
            </a:r>
            <a:r>
              <a:rPr lang="en-GB" sz="1600" b="0" i="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beregningsproblemer</a:t>
            </a:r>
            <a:r>
              <a:rPr lang="en-GB" sz="1600" b="0" i="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, </a:t>
            </a:r>
            <a:r>
              <a:rPr lang="en-GB" sz="1600" b="0" i="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som</a:t>
            </a:r>
            <a:r>
              <a:rPr lang="en-GB" sz="1600" b="0" i="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 </a:t>
            </a:r>
            <a:r>
              <a:rPr lang="en-GB" sz="1600" b="0" i="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ingen</a:t>
            </a:r>
            <a:r>
              <a:rPr lang="en-GB" sz="1600" b="0" i="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 </a:t>
            </a:r>
            <a:r>
              <a:rPr lang="en-GB" sz="1600" b="0" i="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endnu</a:t>
            </a:r>
            <a:r>
              <a:rPr lang="en-GB" sz="1600" b="0" i="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 </a:t>
            </a:r>
            <a:r>
              <a:rPr lang="en-GB" sz="1600" b="0" i="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ved</a:t>
            </a:r>
            <a:r>
              <a:rPr lang="en-GB" sz="1600" b="0" i="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, </a:t>
            </a:r>
            <a:r>
              <a:rPr lang="en-GB" sz="1600" b="0" i="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hvordan</a:t>
            </a:r>
            <a:r>
              <a:rPr lang="en-GB" sz="1600" b="0" i="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 man </a:t>
            </a:r>
            <a:r>
              <a:rPr lang="en-GB" sz="1600" b="0" i="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får</a:t>
            </a:r>
            <a:r>
              <a:rPr lang="en-GB" sz="1600" b="0" i="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 </a:t>
            </a:r>
            <a:r>
              <a:rPr lang="en-GB" sz="1600" b="0" i="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en</a:t>
            </a:r>
            <a:r>
              <a:rPr lang="en-GB" sz="1600" b="0" i="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 computer </a:t>
            </a:r>
            <a:r>
              <a:rPr lang="en-GB" sz="1600" b="0" i="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til</a:t>
            </a:r>
            <a:r>
              <a:rPr lang="en-GB" sz="1600" b="0" i="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 at </a:t>
            </a:r>
            <a:r>
              <a:rPr lang="en-GB" sz="1600" b="0" i="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løse</a:t>
            </a:r>
            <a:r>
              <a:rPr lang="en-GB" sz="1600" b="0" i="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.</a:t>
            </a:r>
          </a:p>
          <a:p>
            <a:r>
              <a:rPr lang="en-GB" sz="1600" b="0" i="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Det </a:t>
            </a:r>
            <a:r>
              <a:rPr lang="en-GB" sz="1600" b="0" i="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interessante</a:t>
            </a:r>
            <a:r>
              <a:rPr lang="en-GB" sz="1600" b="0" i="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 er, at </a:t>
            </a:r>
            <a:r>
              <a:rPr lang="en-GB" sz="1600" b="0" i="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lykkedes</a:t>
            </a:r>
            <a:r>
              <a:rPr lang="en-GB" sz="1600" b="0" i="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 det at </a:t>
            </a:r>
            <a:r>
              <a:rPr lang="en-GB" sz="1600" b="0" i="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løse</a:t>
            </a:r>
            <a:r>
              <a:rPr lang="en-GB" sz="1600" b="0" i="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 bare </a:t>
            </a:r>
            <a:r>
              <a:rPr lang="en-GB" sz="1600" b="0" i="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ét</a:t>
            </a:r>
            <a:r>
              <a:rPr lang="en-GB" sz="1600" b="0" i="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 </a:t>
            </a:r>
            <a:r>
              <a:rPr lang="en-GB" sz="1600" b="0" i="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af</a:t>
            </a:r>
            <a:r>
              <a:rPr lang="en-GB" sz="1600" b="0" i="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 </a:t>
            </a:r>
            <a:r>
              <a:rPr lang="en-GB" sz="1600" b="0" i="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disse</a:t>
            </a:r>
            <a:r>
              <a:rPr lang="en-GB" sz="1600" b="0" i="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 </a:t>
            </a:r>
            <a:r>
              <a:rPr lang="en-GB" sz="1600" b="0" i="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problemer</a:t>
            </a:r>
            <a:r>
              <a:rPr lang="en-GB" sz="1600" b="0" i="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, </a:t>
            </a:r>
            <a:r>
              <a:rPr lang="en-GB" sz="1600" b="0" i="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ja</a:t>
            </a:r>
            <a:r>
              <a:rPr lang="en-GB" sz="1600" b="0" i="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 </a:t>
            </a:r>
            <a:r>
              <a:rPr lang="en-GB" sz="1600" b="0" i="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så</a:t>
            </a:r>
            <a:r>
              <a:rPr lang="en-GB" sz="1600" b="0" i="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 </a:t>
            </a:r>
            <a:r>
              <a:rPr lang="en-GB" sz="1600" b="0" i="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får</a:t>
            </a:r>
            <a:r>
              <a:rPr lang="en-GB" sz="1600" b="0" i="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 man </a:t>
            </a:r>
            <a:r>
              <a:rPr lang="en-GB" sz="1600" b="0" i="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automatisk</a:t>
            </a:r>
            <a:r>
              <a:rPr lang="en-GB" sz="1600" b="0" i="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 </a:t>
            </a:r>
            <a:r>
              <a:rPr lang="en-GB" sz="1600" b="0" i="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en</a:t>
            </a:r>
            <a:r>
              <a:rPr lang="en-GB" sz="1600" b="0" i="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 </a:t>
            </a:r>
            <a:r>
              <a:rPr lang="en-GB" sz="1600" b="0" i="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løsning</a:t>
            </a:r>
            <a:r>
              <a:rPr lang="en-GB" sz="1600" b="0" i="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 </a:t>
            </a:r>
            <a:r>
              <a:rPr lang="en-GB" sz="1600" b="0" i="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til</a:t>
            </a:r>
            <a:r>
              <a:rPr lang="en-GB" sz="1600" b="0" i="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 alle </a:t>
            </a:r>
            <a:r>
              <a:rPr lang="en-GB" sz="1600" b="0" i="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problemerne</a:t>
            </a:r>
            <a:r>
              <a:rPr lang="en-GB" sz="1600" b="0" i="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. Det </a:t>
            </a:r>
            <a:r>
              <a:rPr lang="en-GB" sz="1600" b="0" i="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vil</a:t>
            </a:r>
            <a:r>
              <a:rPr lang="en-GB" sz="1600" b="0" i="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 </a:t>
            </a:r>
            <a:r>
              <a:rPr lang="en-GB" sz="1600" b="0" i="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i</a:t>
            </a:r>
            <a:r>
              <a:rPr lang="en-GB" sz="1600" b="0" i="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 </a:t>
            </a:r>
            <a:r>
              <a:rPr lang="en-GB" sz="1600" b="0" i="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praksis</a:t>
            </a:r>
            <a:r>
              <a:rPr lang="en-GB" sz="1600" b="0" i="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 have </a:t>
            </a:r>
            <a:r>
              <a:rPr lang="en-GB" sz="1600" b="0" i="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enorme</a:t>
            </a:r>
            <a:r>
              <a:rPr lang="en-GB" sz="1600" b="0" i="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 </a:t>
            </a:r>
            <a:r>
              <a:rPr lang="en-GB" sz="1600" b="0" i="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økonomiske</a:t>
            </a:r>
            <a:r>
              <a:rPr lang="en-GB" sz="1600" b="0" i="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 </a:t>
            </a:r>
            <a:r>
              <a:rPr lang="en-GB" sz="1600" b="0" i="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og</a:t>
            </a:r>
            <a:r>
              <a:rPr lang="en-GB" sz="1600" b="0" i="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 </a:t>
            </a:r>
            <a:r>
              <a:rPr lang="en-GB" sz="1600" b="0" i="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samfundsmæssige</a:t>
            </a:r>
            <a:r>
              <a:rPr lang="en-GB" sz="1600" b="0" i="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 </a:t>
            </a:r>
            <a:r>
              <a:rPr lang="en-GB" sz="1600" b="0" i="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implikationer</a:t>
            </a:r>
            <a:r>
              <a:rPr lang="en-GB" sz="1600" b="0" i="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. Alle former for transport </a:t>
            </a:r>
            <a:r>
              <a:rPr lang="en-GB" sz="1600" b="0" i="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ville</a:t>
            </a:r>
            <a:r>
              <a:rPr lang="en-GB" sz="1600" b="0" i="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 </a:t>
            </a:r>
            <a:r>
              <a:rPr lang="en-GB" sz="1600" b="0" i="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kunne</a:t>
            </a:r>
            <a:r>
              <a:rPr lang="en-GB" sz="1600" b="0" i="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 </a:t>
            </a:r>
            <a:r>
              <a:rPr lang="en-GB" sz="1600" b="0" i="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planlægges</a:t>
            </a:r>
            <a:r>
              <a:rPr lang="en-GB" sz="1600" b="0" i="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 </a:t>
            </a:r>
            <a:r>
              <a:rPr lang="en-GB" sz="1600" b="0" i="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optimalt</a:t>
            </a:r>
            <a:r>
              <a:rPr lang="en-GB" sz="1600" b="0" i="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, </a:t>
            </a:r>
            <a:r>
              <a:rPr lang="en-GB" sz="1600" b="0" i="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så</a:t>
            </a:r>
            <a:r>
              <a:rPr lang="en-GB" sz="1600" b="0" i="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 </a:t>
            </a:r>
            <a:r>
              <a:rPr lang="en-GB" sz="1600" b="0" i="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mennesker</a:t>
            </a:r>
            <a:r>
              <a:rPr lang="en-GB" sz="1600" b="0" i="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 </a:t>
            </a:r>
            <a:r>
              <a:rPr lang="en-GB" sz="1600" b="0" i="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og</a:t>
            </a:r>
            <a:r>
              <a:rPr lang="en-GB" sz="1600" b="0" i="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 </a:t>
            </a:r>
            <a:r>
              <a:rPr lang="en-GB" sz="1600" b="0" i="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varer</a:t>
            </a:r>
            <a:r>
              <a:rPr lang="en-GB" sz="1600" b="0" i="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 </a:t>
            </a:r>
            <a:r>
              <a:rPr lang="en-GB" sz="1600" b="0" i="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flyttes</a:t>
            </a:r>
            <a:r>
              <a:rPr lang="en-GB" sz="1600" b="0" i="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 </a:t>
            </a:r>
            <a:r>
              <a:rPr lang="en-GB" sz="1600" b="0" i="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hurtigere</a:t>
            </a:r>
            <a:r>
              <a:rPr lang="en-GB" sz="1600" b="0" i="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 </a:t>
            </a:r>
            <a:r>
              <a:rPr lang="en-GB" sz="1600" b="0" i="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og</a:t>
            </a:r>
            <a:r>
              <a:rPr lang="en-GB" sz="1600" b="0" i="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 </a:t>
            </a:r>
            <a:r>
              <a:rPr lang="en-GB" sz="1600" b="0" i="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billigere</a:t>
            </a:r>
            <a:r>
              <a:rPr lang="en-GB" sz="1600" b="0" i="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. Vi </a:t>
            </a:r>
            <a:r>
              <a:rPr lang="en-GB" sz="1600" b="0" i="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ville</a:t>
            </a:r>
            <a:r>
              <a:rPr lang="en-GB" sz="1600" b="0" i="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 </a:t>
            </a:r>
            <a:r>
              <a:rPr lang="en-GB" sz="1600" b="0" i="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blive</a:t>
            </a:r>
            <a:r>
              <a:rPr lang="en-GB" sz="1600" b="0" i="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 </a:t>
            </a:r>
            <a:r>
              <a:rPr lang="en-GB" sz="1600" b="0" i="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bedre</a:t>
            </a:r>
            <a:r>
              <a:rPr lang="en-GB" sz="1600" b="0" i="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 </a:t>
            </a:r>
            <a:r>
              <a:rPr lang="en-GB" sz="1600" b="0" i="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til</a:t>
            </a:r>
            <a:r>
              <a:rPr lang="en-GB" sz="1600" b="0" i="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 at </a:t>
            </a:r>
            <a:r>
              <a:rPr lang="en-GB" sz="1600" b="0" i="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forudsige</a:t>
            </a:r>
            <a:r>
              <a:rPr lang="en-GB" sz="1600" b="0" i="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 </a:t>
            </a:r>
            <a:r>
              <a:rPr lang="en-GB" sz="1600" b="0" i="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vejret</a:t>
            </a:r>
            <a:r>
              <a:rPr lang="en-GB" sz="1600" b="0" i="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, </a:t>
            </a:r>
            <a:r>
              <a:rPr lang="en-GB" sz="1600" b="0" i="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bedre</a:t>
            </a:r>
            <a:r>
              <a:rPr lang="en-GB" sz="1600" b="0" i="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 </a:t>
            </a:r>
            <a:r>
              <a:rPr lang="en-GB" sz="1600" b="0" i="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til</a:t>
            </a:r>
            <a:r>
              <a:rPr lang="en-GB" sz="1600" b="0" i="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 at lave </a:t>
            </a:r>
            <a:r>
              <a:rPr lang="en-GB" sz="1600" b="0" i="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billedgenkendelse</a:t>
            </a:r>
            <a:r>
              <a:rPr lang="en-GB" sz="1600" b="0" i="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 </a:t>
            </a:r>
            <a:r>
              <a:rPr lang="en-GB" sz="1600" b="0" i="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på</a:t>
            </a:r>
            <a:r>
              <a:rPr lang="en-GB" sz="1600" b="0" i="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 </a:t>
            </a:r>
            <a:r>
              <a:rPr lang="en-GB" sz="1600" b="0" i="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computere</a:t>
            </a:r>
            <a:r>
              <a:rPr lang="en-GB" sz="1600" b="0" i="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, </a:t>
            </a:r>
            <a:r>
              <a:rPr lang="en-GB" sz="1600" b="0" i="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og</a:t>
            </a:r>
            <a:r>
              <a:rPr lang="en-GB" sz="1600" b="0" i="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 der </a:t>
            </a:r>
            <a:r>
              <a:rPr lang="en-GB" sz="1600" b="0" i="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ville</a:t>
            </a:r>
            <a:r>
              <a:rPr lang="en-GB" sz="1600" b="0" i="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 </a:t>
            </a:r>
            <a:r>
              <a:rPr lang="en-GB" sz="1600" b="0" i="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ikke</a:t>
            </a:r>
            <a:r>
              <a:rPr lang="en-GB" sz="1600" b="0" i="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 </a:t>
            </a:r>
            <a:r>
              <a:rPr lang="en-GB" sz="1600" b="0" i="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være</a:t>
            </a:r>
            <a:r>
              <a:rPr lang="en-GB" sz="1600" b="0" i="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 </a:t>
            </a:r>
            <a:r>
              <a:rPr lang="en-GB" sz="1600" b="0" i="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brug</a:t>
            </a:r>
            <a:r>
              <a:rPr lang="en-GB" sz="1600" b="0" i="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 for </a:t>
            </a:r>
            <a:r>
              <a:rPr lang="en-GB" sz="1600" b="0" i="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matematikforskere</a:t>
            </a:r>
            <a:r>
              <a:rPr lang="en-GB" sz="1600" b="0" i="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, da alle </a:t>
            </a:r>
            <a:r>
              <a:rPr lang="en-GB" sz="1600" b="0" i="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matematiske</a:t>
            </a:r>
            <a:r>
              <a:rPr lang="en-GB" sz="1600" b="0" i="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 </a:t>
            </a:r>
            <a:r>
              <a:rPr lang="en-GB" sz="1600" b="0" i="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sætninger</a:t>
            </a:r>
            <a:r>
              <a:rPr lang="en-GB" sz="1600" b="0" i="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 </a:t>
            </a:r>
            <a:r>
              <a:rPr lang="en-GB" sz="1600" b="0" i="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ville</a:t>
            </a:r>
            <a:r>
              <a:rPr lang="en-GB" sz="1600" b="0" i="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 </a:t>
            </a:r>
            <a:r>
              <a:rPr lang="en-GB" sz="1600" b="0" i="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kunne</a:t>
            </a:r>
            <a:r>
              <a:rPr lang="en-GB" sz="1600" b="0" i="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 </a:t>
            </a:r>
            <a:r>
              <a:rPr lang="en-GB" sz="1600" b="0" i="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bevises</a:t>
            </a:r>
            <a:r>
              <a:rPr lang="en-GB" sz="1600" b="0" i="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 </a:t>
            </a:r>
            <a:r>
              <a:rPr lang="en-GB" sz="1600" b="0" i="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hurtigt</a:t>
            </a:r>
            <a:r>
              <a:rPr lang="en-GB" sz="1600" b="0" i="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 </a:t>
            </a:r>
            <a:r>
              <a:rPr lang="en-GB" sz="1600" b="0" i="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og</a:t>
            </a:r>
            <a:r>
              <a:rPr lang="en-GB" sz="1600" b="0" i="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 </a:t>
            </a:r>
            <a:r>
              <a:rPr lang="en-GB" sz="1600" b="0" i="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effektivt</a:t>
            </a:r>
            <a:r>
              <a:rPr lang="en-GB" sz="1600" b="0" i="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 </a:t>
            </a:r>
            <a:r>
              <a:rPr lang="en-GB" sz="1600" b="0" i="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af</a:t>
            </a:r>
            <a:r>
              <a:rPr lang="en-GB" sz="1600" b="0" i="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 </a:t>
            </a:r>
            <a:r>
              <a:rPr lang="en-GB" sz="1600" b="0" i="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en</a:t>
            </a:r>
            <a:r>
              <a:rPr lang="en-GB" sz="1600" b="0" i="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 computer.</a:t>
            </a:r>
          </a:p>
          <a:p>
            <a:r>
              <a:rPr lang="en-GB" sz="1600" b="0" i="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Forelæsningen</a:t>
            </a:r>
            <a:r>
              <a:rPr lang="en-GB" sz="1600" b="0" i="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 var 2 timer </a:t>
            </a:r>
            <a:r>
              <a:rPr lang="en-GB" sz="1600" b="0" i="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inklusiv</a:t>
            </a:r>
            <a:r>
              <a:rPr lang="en-GB" sz="1600" b="0" i="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 pause, </a:t>
            </a:r>
            <a:r>
              <a:rPr lang="en-GB" sz="1600" b="0" i="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opgaveløsning</a:t>
            </a:r>
            <a:r>
              <a:rPr lang="en-GB" sz="1600" b="0" i="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 </a:t>
            </a:r>
            <a:r>
              <a:rPr lang="en-GB" sz="1600" b="0" i="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og</a:t>
            </a:r>
            <a:r>
              <a:rPr lang="en-GB" sz="1600" b="0" i="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 </a:t>
            </a:r>
            <a:r>
              <a:rPr lang="en-GB" sz="1600" b="0" i="0" kern="1200" dirty="0" err="1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spørgsmålsrunder</a:t>
            </a:r>
            <a:r>
              <a:rPr lang="en-GB" sz="1600" b="0" i="0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. </a:t>
            </a:r>
          </a:p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 smtClean="0"/>
              <a:pPr>
                <a:defRPr/>
              </a:pPr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763186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075" y="744538"/>
            <a:ext cx="6613525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>
            <a:normAutofit/>
          </a:bodyPr>
          <a:lstStyle/>
          <a:p>
            <a:pPr marL="342900" marR="0" indent="-34290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GB" dirty="0"/>
              <a:t>14</a:t>
            </a:r>
            <a:r>
              <a:rPr lang="en-GB" baseline="30000" dirty="0"/>
              <a:t>th</a:t>
            </a:r>
            <a:r>
              <a:rPr lang="en-GB" dirty="0"/>
              <a:t> IT Camp for Girls in the fall for about 40-50 female High School students</a:t>
            </a:r>
          </a:p>
          <a:p>
            <a:pPr marL="342900" marR="0" indent="-34290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GB" dirty="0"/>
              <a:t>We are the Organizer of the official danish Robot Olympiad, designated by the ministry of </a:t>
            </a:r>
            <a:r>
              <a:rPr lang="en-GB" dirty="0" err="1"/>
              <a:t>eduction</a:t>
            </a:r>
            <a:r>
              <a:rPr lang="en-GB" dirty="0"/>
              <a:t> and science -  alongside other subject oriented Olympiads like Math Olympics (Georg Mohr), Chemistry Olympiad , Biology </a:t>
            </a:r>
            <a:r>
              <a:rPr lang="en-GB" dirty="0" err="1"/>
              <a:t>olympiad</a:t>
            </a:r>
            <a:r>
              <a:rPr lang="en-GB" dirty="0"/>
              <a:t>, and there is even a </a:t>
            </a:r>
            <a:r>
              <a:rPr lang="en-GB" dirty="0" err="1"/>
              <a:t>Filosophy</a:t>
            </a:r>
            <a:r>
              <a:rPr lang="en-GB" dirty="0"/>
              <a:t> Olympiad.</a:t>
            </a:r>
          </a:p>
          <a:p>
            <a:pPr marL="342900" marR="0" indent="-34290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GB" dirty="0"/>
              <a:t>FIRST LEGO league is a inquiry-based problem solving challenge for </a:t>
            </a:r>
            <a:r>
              <a:rPr lang="en-GB" dirty="0" err="1"/>
              <a:t>elementart</a:t>
            </a:r>
            <a:r>
              <a:rPr lang="en-GB" dirty="0"/>
              <a:t> school pupils aged 10-16. OC is involved in creating the local Aarhus setup for this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GB" dirty="0"/>
              <a:t>D-pop is a national programming and problem solving competition run by </a:t>
            </a:r>
            <a:r>
              <a:rPr lang="en-GB" dirty="0" err="1"/>
              <a:t>Thore</a:t>
            </a:r>
            <a:r>
              <a:rPr lang="en-GB" dirty="0"/>
              <a:t> </a:t>
            </a:r>
            <a:r>
              <a:rPr lang="en-GB" dirty="0" err="1"/>
              <a:t>Huusfeldt</a:t>
            </a:r>
            <a:r>
              <a:rPr lang="en-GB" dirty="0"/>
              <a:t> at ITU, and we are working on establishing an Aarhus edition of this</a:t>
            </a:r>
          </a:p>
          <a:p>
            <a:pPr marL="342900" marR="0" indent="-34290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7AF66ABC-5102-4B0C-8842-3908384DF1CD}" type="slidenum">
              <a:rPr lang="en-GB" smtClean="0"/>
              <a:pPr rtl="0"/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913703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bin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emf"/><Relationship Id="rId4" Type="http://schemas.openxmlformats.org/officeDocument/2006/relationships/image" Target="../media/image6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emf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emf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Farvet baggrund"/>
          <p:cNvPicPr preferRelativeResize="0"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76503"/>
            <a:ext cx="12188825" cy="6858000"/>
          </a:xfrm>
          <a:prstGeom prst="rect">
            <a:avLst/>
          </a:prstGeom>
          <a:solidFill>
            <a:schemeClr val="tx2"/>
          </a:solidFill>
        </p:spPr>
      </p:pic>
      <p:sp>
        <p:nvSpPr>
          <p:cNvPr id="34819" name="Title 1"/>
          <p:cNvSpPr>
            <a:spLocks noGrp="1" noChangeArrowheads="1"/>
          </p:cNvSpPr>
          <p:nvPr>
            <p:ph type="ctrTitle"/>
          </p:nvPr>
        </p:nvSpPr>
        <p:spPr>
          <a:xfrm>
            <a:off x="985838" y="2482343"/>
            <a:ext cx="10220325" cy="1661993"/>
          </a:xfrm>
        </p:spPr>
        <p:txBody>
          <a:bodyPr wrap="square" anchor="ctr" anchorCtr="0">
            <a:spAutoFit/>
          </a:bodyPr>
          <a:lstStyle>
            <a:lvl1pPr>
              <a:lnSpc>
                <a:spcPct val="90000"/>
              </a:lnSpc>
              <a:defRPr sz="6000" baseline="0">
                <a:solidFill>
                  <a:schemeClr val="bg1"/>
                </a:solidFill>
                <a:latin typeface="AU Passata Light" panose="020B0303030902030804" pitchFamily="34" charset="0"/>
              </a:defRPr>
            </a:lvl1pPr>
          </a:lstStyle>
          <a:p>
            <a:r>
              <a:rPr lang="da-DK" dirty="0"/>
              <a:t>Click to edit Master title style</a:t>
            </a:r>
            <a:endParaRPr lang="da-DK"/>
          </a:p>
        </p:txBody>
      </p:sp>
      <p:sp>
        <p:nvSpPr>
          <p:cNvPr id="33" name="OFF_logo2Computed"/>
          <p:cNvSpPr txBox="1">
            <a:spLocks noChangeArrowheads="1"/>
          </p:cNvSpPr>
          <p:nvPr userDrawn="1"/>
        </p:nvSpPr>
        <p:spPr bwMode="auto">
          <a:xfrm>
            <a:off x="972000" y="5997600"/>
            <a:ext cx="2350045" cy="676612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583200" rIns="0" bIns="0">
            <a:spAutoFit/>
          </a:bodyPr>
          <a:lstStyle/>
          <a:p>
            <a:pPr>
              <a:lnSpc>
                <a:spcPct val="95000"/>
              </a:lnSpc>
              <a:defRPr/>
            </a:pPr>
            <a:endParaRPr lang="da-DK" sz="600" cap="all" spc="40" baseline="0" dirty="0">
              <a:solidFill>
                <a:schemeClr val="bg1"/>
              </a:solidFill>
              <a:latin typeface="AU Passata Light" pitchFamily="34" charset="0"/>
            </a:endParaRPr>
          </a:p>
        </p:txBody>
      </p:sp>
      <p:sp>
        <p:nvSpPr>
          <p:cNvPr id="39" name="OFF_logo1Computed"/>
          <p:cNvSpPr/>
          <p:nvPr userDrawn="1"/>
        </p:nvSpPr>
        <p:spPr bwMode="auto">
          <a:xfrm>
            <a:off x="971999" y="5997600"/>
            <a:ext cx="65" cy="451123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309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da-DK" sz="1000" b="0" i="0" u="none" strike="noStrike" cap="all" normalizeH="0" baseline="0" noProof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Aarhus
Universitet</a:t>
            </a:r>
          </a:p>
        </p:txBody>
      </p:sp>
      <p:pic>
        <p:nvPicPr>
          <p:cNvPr id="16" name="Au logo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2400" y="5997600"/>
            <a:ext cx="557569" cy="558000"/>
          </a:xfrm>
          <a:prstGeom prst="rect">
            <a:avLst/>
          </a:prstGeom>
        </p:spPr>
      </p:pic>
      <p:pic>
        <p:nvPicPr>
          <p:cNvPr id="1069947027" name="SecondaryLogo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06000" y="5997600"/>
            <a:ext cx="1658237" cy="558000"/>
          </a:xfrm>
          <a:prstGeom prst="rect">
            <a:avLst/>
          </a:prstGeom>
        </p:spPr>
      </p:pic>
      <p:pic>
        <p:nvPicPr>
          <p:cNvPr id="18" name="Billede streg"/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3200" y="5997600"/>
            <a:ext cx="71734" cy="55799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90C1E0A-682D-40DC-B1EA-26C007FDC330}" type="slidenum">
              <a:rPr lang="da-DK" smtClean="0"/>
              <a:pPr>
                <a:defRPr/>
              </a:pPr>
              <a:t>‹#›</a:t>
            </a:fld>
            <a:endParaRPr lang="da-DK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da-DK" smtClean="0"/>
              <a:pPr/>
              <a:t>12.05.2022</a:t>
            </a:fld>
            <a:r>
              <a:rPr lang="da-DK" dirty="0"/>
              <a:t>03-09-2019</a:t>
            </a:r>
          </a:p>
        </p:txBody>
      </p:sp>
      <p:sp>
        <p:nvSpPr>
          <p:cNvPr id="3" name="Footer Placeholder 2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17" name="FLD_Event">
            <a:extLst>
              <a:ext uri="{FF2B5EF4-FFF2-40B4-BE49-F238E27FC236}">
                <a16:creationId xmlns:a16="http://schemas.microsoft.com/office/drawing/2014/main" id="{4C2B3F3C-C697-7C46-A72D-1994266E1B46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4476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3420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da-DK" sz="700" b="0" cap="all" baseline="0" dirty="0">
                <a:solidFill>
                  <a:schemeClr val="bg1"/>
                </a:solidFill>
                <a:latin typeface="+mn-lt"/>
              </a:rPr>
              <a:t>Gymnasiesamarbejde 2022</a:t>
            </a:r>
          </a:p>
        </p:txBody>
      </p:sp>
      <p:sp>
        <p:nvSpPr>
          <p:cNvPr id="19" name="USR_Name">
            <a:extLst>
              <a:ext uri="{FF2B5EF4-FFF2-40B4-BE49-F238E27FC236}">
                <a16:creationId xmlns:a16="http://schemas.microsoft.com/office/drawing/2014/main" id="{1033ADE8-3E6C-6E46-97DD-8E28D95F4056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444040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3420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da-DK" sz="700" b="0" cap="all" baseline="0" dirty="0" err="1">
                <a:solidFill>
                  <a:schemeClr val="bg1"/>
                </a:solidFill>
                <a:latin typeface="+mn-lt"/>
              </a:rPr>
              <a:t>InSTITUT</a:t>
            </a:r>
            <a:r>
              <a:rPr lang="da-DK" sz="700" b="0" cap="all" baseline="0" dirty="0">
                <a:solidFill>
                  <a:schemeClr val="bg1"/>
                </a:solidFill>
                <a:latin typeface="+mn-lt"/>
              </a:rPr>
              <a:t> FOR DATALOGI</a:t>
            </a:r>
          </a:p>
        </p:txBody>
      </p:sp>
      <p:sp>
        <p:nvSpPr>
          <p:cNvPr id="23" name="Date_DateCustomA">
            <a:extLst>
              <a:ext uri="{FF2B5EF4-FFF2-40B4-BE49-F238E27FC236}">
                <a16:creationId xmlns:a16="http://schemas.microsoft.com/office/drawing/2014/main" id="{43359D0E-2D80-604A-B8FB-4666FAAF4951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3663639" y="5985511"/>
            <a:ext cx="2286757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4752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da-DK" sz="700" b="0" cap="all" baseline="0" dirty="0">
                <a:solidFill>
                  <a:schemeClr val="bg1"/>
                </a:solidFill>
                <a:latin typeface="+mn-lt"/>
              </a:rPr>
              <a:t>Institut for Datalogi</a:t>
            </a:r>
          </a:p>
        </p:txBody>
      </p:sp>
      <p:sp>
        <p:nvSpPr>
          <p:cNvPr id="20" name="USR_Name">
            <a:extLst>
              <a:ext uri="{FF2B5EF4-FFF2-40B4-BE49-F238E27FC236}">
                <a16:creationId xmlns:a16="http://schemas.microsoft.com/office/drawing/2014/main" id="{E940BFD1-8E38-A946-8947-00B994194CC2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238500" y="6137457"/>
            <a:ext cx="2982416" cy="444040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3420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da-DK" sz="700" b="0" cap="all" baseline="0" dirty="0">
                <a:solidFill>
                  <a:schemeClr val="bg1"/>
                </a:solidFill>
                <a:latin typeface="+mn-lt"/>
              </a:rPr>
              <a:t>Aarhus Universitet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"/>
          <p:cNvSpPr>
            <a:spLocks noGrp="1"/>
          </p:cNvSpPr>
          <p:nvPr>
            <p:ph type="pic" sz="quarter" idx="11" hasCustomPrompt="1"/>
          </p:nvPr>
        </p:nvSpPr>
        <p:spPr>
          <a:xfrm>
            <a:off x="316800" y="316800"/>
            <a:ext cx="5644800" cy="2653200"/>
          </a:xfr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da-DK" dirty="0"/>
              <a:t>Click here and add image via Templafy Image Library</a:t>
            </a:r>
            <a:endParaRPr lang="da-DK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316800" y="3237372"/>
            <a:ext cx="5644800" cy="26532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da-DK" dirty="0"/>
              <a:t>Click here and add image via Templafy Image Library</a:t>
            </a:r>
            <a:endParaRPr lang="da-DK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6231600" y="316800"/>
            <a:ext cx="5644800" cy="55836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da-DK" dirty="0"/>
              <a:t>Click here and add image via Templafy Image Library</a:t>
            </a:r>
            <a:endParaRPr lang="da-DK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da-DK" smtClean="0"/>
              <a:pPr>
                <a:defRPr/>
              </a:pPr>
              <a:t>‹#›</a:t>
            </a:fld>
            <a:endParaRPr lang="da-DK" dirty="0"/>
          </a:p>
        </p:txBody>
      </p:sp>
      <p:sp>
        <p:nvSpPr>
          <p:cNvPr id="8" name="Date Placeholder 7" hidden="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8417F83-4CBA-48F2-BAD0-783AE3701E32}" type="datetimeFigureOut">
              <a:rPr lang="da-DK" smtClean="0"/>
              <a:pPr/>
              <a:t>12.05.2022</a:t>
            </a:fld>
            <a:r>
              <a:rPr lang="da-DK" dirty="0"/>
              <a:t>03-09-2019</a:t>
            </a:r>
          </a:p>
        </p:txBody>
      </p:sp>
      <p:sp>
        <p:nvSpPr>
          <p:cNvPr id="9" name="Footer Placeholder 8" hidden="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260751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922" userDrawn="1">
          <p15:clr>
            <a:srgbClr val="A4A3A4"/>
          </p15:clr>
        </p15:guide>
        <p15:guide id="2" pos="3755" userDrawn="1">
          <p15:clr>
            <a:srgbClr val="A4A3A4"/>
          </p15:clr>
        </p15:guide>
        <p15:guide id="3" orient="horz" pos="2039" userDrawn="1">
          <p15:clr>
            <a:srgbClr val="A4A3A4"/>
          </p15:clr>
        </p15:guide>
        <p15:guide id="4" orient="horz" pos="1872" userDrawn="1">
          <p15:clr>
            <a:srgbClr val="A4A3A4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s I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"/>
          <p:cNvSpPr>
            <a:spLocks noGrp="1"/>
          </p:cNvSpPr>
          <p:nvPr>
            <p:ph type="pic" sz="quarter" idx="12" hasCustomPrompt="1"/>
          </p:nvPr>
        </p:nvSpPr>
        <p:spPr>
          <a:xfrm>
            <a:off x="316800" y="316800"/>
            <a:ext cx="5644800" cy="5583600"/>
          </a:xfr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da-DK" dirty="0"/>
              <a:t>Click here and add image via Templafy Image Library</a:t>
            </a:r>
            <a:endParaRPr lang="da-DK"/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6231600" y="316800"/>
            <a:ext cx="5644800" cy="26532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da-DK" dirty="0"/>
              <a:t>Click here and add image via Templafy Image Library</a:t>
            </a:r>
            <a:endParaRPr lang="da-DK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231600" y="3237372"/>
            <a:ext cx="5644800" cy="26532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da-DK" dirty="0"/>
              <a:t>Click here and add image via Templafy Image Library</a:t>
            </a:r>
            <a:endParaRPr lang="da-DK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da-DK" smtClean="0"/>
              <a:pPr>
                <a:defRPr/>
              </a:pPr>
              <a:t>‹#›</a:t>
            </a:fld>
            <a:endParaRPr lang="da-DK" dirty="0"/>
          </a:p>
        </p:txBody>
      </p:sp>
      <p:sp>
        <p:nvSpPr>
          <p:cNvPr id="8" name="Date Placeholder 7" hidden="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8417F83-4CBA-48F2-BAD0-783AE3701E32}" type="datetimeFigureOut">
              <a:rPr lang="da-DK" smtClean="0"/>
              <a:pPr/>
              <a:t>12.05.2022</a:t>
            </a:fld>
            <a:r>
              <a:rPr lang="da-DK" dirty="0"/>
              <a:t>03-09-2019</a:t>
            </a:r>
          </a:p>
        </p:txBody>
      </p:sp>
      <p:sp>
        <p:nvSpPr>
          <p:cNvPr id="9" name="Footer Placeholder 8" hidden="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93570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922" userDrawn="1">
          <p15:clr>
            <a:srgbClr val="A4A3A4"/>
          </p15:clr>
        </p15:guide>
        <p15:guide id="2" pos="3755" userDrawn="1">
          <p15:clr>
            <a:srgbClr val="A4A3A4"/>
          </p15:clr>
        </p15:guide>
        <p15:guide id="3" orient="horz" pos="2039" userDrawn="1">
          <p15:clr>
            <a:srgbClr val="A4A3A4"/>
          </p15:clr>
        </p15:guide>
        <p15:guide id="4" orient="horz" pos="1872" userDrawn="1">
          <p15:clr>
            <a:srgbClr val="A4A3A4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slid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315913" y="315913"/>
            <a:ext cx="11557000" cy="6220354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da-DK" dirty="0"/>
              <a:t>Click here and add image via Templafy Image Library</a:t>
            </a:r>
            <a:endParaRPr lang="da-DK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4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da-DK" smtClean="0"/>
              <a:pPr>
                <a:defRPr/>
              </a:pPr>
              <a:t>‹#›</a:t>
            </a:fld>
            <a:endParaRPr lang="da-DK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78417F83-4CBA-48F2-BAD0-783AE3701E32}" type="datetimeFigureOut">
              <a:rPr lang="da-DK" smtClean="0"/>
              <a:pPr/>
              <a:t>12.05.2022</a:t>
            </a:fld>
            <a:r>
              <a:rPr lang="da-DK" dirty="0"/>
              <a:t>03-09-2019</a:t>
            </a:r>
          </a:p>
        </p:txBody>
      </p:sp>
      <p:sp>
        <p:nvSpPr>
          <p:cNvPr id="7" name="Footer Placeholder 6" hidden="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534947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Hvid baggrund"/>
          <p:cNvSpPr/>
          <p:nvPr userDrawn="1"/>
        </p:nvSpPr>
        <p:spPr bwMode="auto">
          <a:xfrm>
            <a:off x="0" y="0"/>
            <a:ext cx="12188825" cy="5897563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5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da-DK" smtClean="0"/>
              <a:pPr>
                <a:defRPr/>
              </a:pPr>
              <a:t>‹#›</a:t>
            </a:fld>
            <a:endParaRPr lang="da-DK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8417F83-4CBA-48F2-BAD0-783AE3701E32}" type="datetimeFigureOut">
              <a:rPr lang="da-DK" smtClean="0"/>
              <a:pPr/>
              <a:t>12.05.2022</a:t>
            </a:fld>
            <a:r>
              <a:rPr lang="da-DK" dirty="0"/>
              <a:t>03-09-2019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11" name="Text Placeholder 61"/>
          <p:cNvSpPr>
            <a:spLocks noGrp="1"/>
          </p:cNvSpPr>
          <p:nvPr>
            <p:ph type="body" sz="quarter" idx="16" hasCustomPrompt="1"/>
          </p:nvPr>
        </p:nvSpPr>
        <p:spPr>
          <a:xfrm>
            <a:off x="1845940" y="1412776"/>
            <a:ext cx="8496944" cy="3744416"/>
          </a:xfrm>
        </p:spPr>
        <p:txBody>
          <a:bodyPr/>
          <a:lstStyle>
            <a:lvl1pPr marL="432000" indent="-432000" algn="ctr">
              <a:lnSpc>
                <a:spcPct val="107000"/>
              </a:lnSpc>
              <a:buSzPct val="250000"/>
              <a:buFontTx/>
              <a:buBlip>
                <a:blip r:embed="rId2"/>
              </a:buBlip>
              <a:defRPr sz="2800">
                <a:latin typeface="Georgia" panose="02040502050405020303" pitchFamily="18" charset="0"/>
              </a:defRPr>
            </a:lvl1pPr>
            <a:lvl2pPr marL="216000" indent="-216000" algn="ctr">
              <a:lnSpc>
                <a:spcPct val="99000"/>
              </a:lnSpc>
              <a:buFont typeface="Arial" panose="020B0604020202020204" pitchFamily="34" charset="0"/>
              <a:buChar char="-"/>
              <a:defRPr sz="2000" cap="all" baseline="0">
                <a:latin typeface="Georgia" panose="02040502050405020303" pitchFamily="18" charset="0"/>
              </a:defRPr>
            </a:lvl2pPr>
            <a:lvl3pPr algn="ctr">
              <a:buFontTx/>
              <a:buNone/>
              <a:defRPr/>
            </a:lvl3pPr>
          </a:lstStyle>
          <a:p>
            <a:pPr lvl="0"/>
            <a:r>
              <a:rPr lang="da-DK" dirty="0"/>
              <a:t>Click to add Quote text, for next level ENTER and TAB</a:t>
            </a:r>
            <a:endParaRPr lang="da-DK"/>
          </a:p>
          <a:p>
            <a:pPr lvl="1"/>
            <a:r>
              <a:rPr lang="da-DK" dirty="0"/>
              <a:t>Second level</a:t>
            </a:r>
            <a:endParaRPr lang="da-DK"/>
          </a:p>
          <a:p>
            <a:pPr lvl="2"/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796140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and 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vid baggrund"/>
          <p:cNvSpPr/>
          <p:nvPr userDrawn="1"/>
        </p:nvSpPr>
        <p:spPr bwMode="auto">
          <a:xfrm>
            <a:off x="0" y="0"/>
            <a:ext cx="12188825" cy="5897563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15913" y="230400"/>
            <a:ext cx="11563200" cy="752400"/>
          </a:xfrm>
        </p:spPr>
        <p:txBody>
          <a:bodyPr anchor="t" anchorCtr="0"/>
          <a:lstStyle/>
          <a:p>
            <a:r>
              <a:rPr lang="da-DK" dirty="0"/>
              <a:t>Click to edit Master title style</a:t>
            </a:r>
            <a:endParaRPr lang="da-DK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998068" y="1853461"/>
            <a:ext cx="6264696" cy="2725288"/>
          </a:xfrm>
        </p:spPr>
        <p:txBody>
          <a:bodyPr/>
          <a:lstStyle>
            <a:lvl1pPr marL="432000" indent="-432000" algn="ctr">
              <a:lnSpc>
                <a:spcPct val="107000"/>
              </a:lnSpc>
              <a:buSzPct val="250000"/>
              <a:buFontTx/>
              <a:buBlip>
                <a:blip r:embed="rId2"/>
              </a:buBlip>
              <a:defRPr sz="2800">
                <a:latin typeface="Georgia" panose="02040502050405020303" pitchFamily="18" charset="0"/>
              </a:defRPr>
            </a:lvl1pPr>
            <a:lvl2pPr marL="216000" indent="-216000" algn="ctr">
              <a:lnSpc>
                <a:spcPct val="99000"/>
              </a:lnSpc>
              <a:buFont typeface="Arial" panose="020B0604020202020204" pitchFamily="34" charset="0"/>
              <a:buChar char="-"/>
              <a:defRPr sz="2000" cap="all" baseline="0">
                <a:latin typeface="Georgia" panose="02040502050405020303" pitchFamily="18" charset="0"/>
              </a:defRPr>
            </a:lvl2pPr>
            <a:lvl3pPr marL="576000" indent="0">
              <a:buNone/>
              <a:defRPr/>
            </a:lvl3pPr>
          </a:lstStyle>
          <a:p>
            <a:pPr lvl="0"/>
            <a:r>
              <a:rPr lang="da-DK" dirty="0"/>
              <a:t>Click to add Quote text, for next level ENTER and TAB</a:t>
            </a:r>
            <a:endParaRPr lang="da-DK"/>
          </a:p>
          <a:p>
            <a:pPr lvl="1"/>
            <a:r>
              <a:rPr lang="da-DK" dirty="0"/>
              <a:t>Second level</a:t>
            </a:r>
            <a:endParaRPr lang="da-DK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5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da-DK" smtClean="0"/>
              <a:pPr>
                <a:defRPr/>
              </a:pPr>
              <a:t>‹#›</a:t>
            </a:fld>
            <a:endParaRPr lang="da-DK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8417F83-4CBA-48F2-BAD0-783AE3701E32}" type="datetimeFigureOut">
              <a:rPr lang="da-DK" smtClean="0"/>
              <a:pPr/>
              <a:t>12.05.2022</a:t>
            </a:fld>
            <a:r>
              <a:rPr lang="da-DK" dirty="0"/>
              <a:t>03-09-2019</a:t>
            </a:r>
          </a:p>
        </p:txBody>
      </p:sp>
      <p:sp>
        <p:nvSpPr>
          <p:cNvPr id="10" name="Footer Placeholder 9" hidden="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495154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slid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1"/>
          <p:cNvSpPr>
            <a:spLocks noGrp="1"/>
          </p:cNvSpPr>
          <p:nvPr>
            <p:ph sz="quarter" idx="12"/>
          </p:nvPr>
        </p:nvSpPr>
        <p:spPr>
          <a:xfrm>
            <a:off x="328613" y="328612"/>
            <a:ext cx="11550650" cy="6213475"/>
          </a:xfrm>
        </p:spPr>
        <p:txBody>
          <a:bodyPr/>
          <a:lstStyle/>
          <a:p>
            <a:pPr lvl="0"/>
            <a:r>
              <a:rPr lang="da-DK" dirty="0"/>
              <a:t>Click to edit Master text styles</a:t>
            </a:r>
            <a:endParaRPr lang="da-DK"/>
          </a:p>
          <a:p>
            <a:pPr lvl="1"/>
            <a:r>
              <a:rPr lang="da-DK" dirty="0"/>
              <a:t>Second level</a:t>
            </a:r>
            <a:endParaRPr lang="da-DK"/>
          </a:p>
          <a:p>
            <a:pPr lvl="2"/>
            <a:r>
              <a:rPr lang="da-DK" dirty="0"/>
              <a:t>Third level</a:t>
            </a:r>
            <a:endParaRPr lang="da-DK"/>
          </a:p>
          <a:p>
            <a:pPr lvl="3"/>
            <a:r>
              <a:rPr lang="da-DK" dirty="0"/>
              <a:t>Fourth level</a:t>
            </a:r>
            <a:endParaRPr lang="da-DK"/>
          </a:p>
          <a:p>
            <a:pPr lvl="4"/>
            <a:r>
              <a:rPr lang="da-DK" dirty="0"/>
              <a:t>Fifth level</a:t>
            </a:r>
            <a:endParaRPr lang="da-DK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5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da-DK" smtClean="0"/>
              <a:pPr>
                <a:defRPr/>
              </a:pPr>
              <a:t>‹#›</a:t>
            </a:fld>
            <a:endParaRPr lang="da-DK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8417F83-4CBA-48F2-BAD0-783AE3701E32}" type="datetimeFigureOut">
              <a:rPr lang="da-DK" smtClean="0"/>
              <a:pPr/>
              <a:t>12.05.2022</a:t>
            </a:fld>
            <a:r>
              <a:rPr lang="da-DK" dirty="0"/>
              <a:t>03-09-2019</a:t>
            </a:r>
          </a:p>
        </p:txBody>
      </p:sp>
      <p:sp>
        <p:nvSpPr>
          <p:cNvPr id="7" name="Footer Placeholder 6" hidden="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78156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Click to edit Master title style</a:t>
            </a:r>
            <a:endParaRPr lang="da-DK"/>
          </a:p>
        </p:txBody>
      </p:sp>
      <p:sp>
        <p:nvSpPr>
          <p:cNvPr id="6" name="TextBox 5"/>
          <p:cNvSpPr txBox="1"/>
          <p:nvPr userDrawn="1"/>
        </p:nvSpPr>
        <p:spPr>
          <a:xfrm>
            <a:off x="-2160355" y="1022476"/>
            <a:ext cx="2012649" cy="47342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>
              <a:lnSpc>
                <a:spcPct val="100000"/>
              </a:lnSpc>
            </a:pPr>
            <a:r>
              <a:rPr lang="da-DK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i overskriften </a:t>
            </a:r>
            <a:b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da-DK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til AU Passata Light</a:t>
            </a:r>
            <a:endParaRPr lang="da-DK" sz="4799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da-DK" smtClean="0"/>
              <a:pPr>
                <a:defRPr/>
              </a:pPr>
              <a:t>‹#›</a:t>
            </a:fld>
            <a:endParaRPr lang="da-DK" dirty="0"/>
          </a:p>
        </p:txBody>
      </p:sp>
      <p:sp>
        <p:nvSpPr>
          <p:cNvPr id="7" name="Date Placeholder 6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da-DK" smtClean="0"/>
              <a:pPr/>
              <a:t>12.05.2022</a:t>
            </a:fld>
            <a:r>
              <a:rPr lang="da-DK" dirty="0"/>
              <a:t>03-09-2019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765820" y="1340768"/>
            <a:ext cx="1224136" cy="504056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da-DK" smtClean="0"/>
              <a:pPr>
                <a:defRPr/>
              </a:pPr>
              <a:t>‹#›</a:t>
            </a:fld>
            <a:endParaRPr lang="da-DK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da-DK" smtClean="0"/>
              <a:pPr/>
              <a:t>12.05.2022</a:t>
            </a:fld>
            <a:r>
              <a:rPr lang="da-DK" dirty="0"/>
              <a:t>03-09-2019</a:t>
            </a:r>
          </a:p>
        </p:txBody>
      </p:sp>
      <p:sp>
        <p:nvSpPr>
          <p:cNvPr id="4" name="Footer Placeholder 3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 Log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4799" dirty="0"/>
          </a:p>
        </p:txBody>
      </p:sp>
      <p:pic>
        <p:nvPicPr>
          <p:cNvPr id="6" name="Logo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28776" y="2163364"/>
            <a:ext cx="2531272" cy="2531272"/>
          </a:xfrm>
          <a:prstGeom prst="rect">
            <a:avLst/>
          </a:prstGeom>
        </p:spPr>
      </p:pic>
      <p:sp>
        <p:nvSpPr>
          <p:cNvPr id="5" name="Date Placeholder 4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da-DK" smtClean="0"/>
              <a:pPr/>
              <a:t>12.05.2022</a:t>
            </a:fld>
            <a:r>
              <a:rPr lang="da-DK" dirty="0"/>
              <a:t>03-09-2019</a:t>
            </a:r>
          </a:p>
        </p:txBody>
      </p:sp>
      <p:sp>
        <p:nvSpPr>
          <p:cNvPr id="7" name="Footer Placeholder 6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9" name="Slide Number Placeholder 8" hidden="1"/>
          <p:cNvSpPr>
            <a:spLocks noGrp="1"/>
          </p:cNvSpPr>
          <p:nvPr>
            <p:ph type="sldNum" sz="quarter" idx="12"/>
          </p:nvPr>
        </p:nvSpPr>
        <p:spPr>
          <a:xfrm>
            <a:off x="0" y="7020000"/>
            <a:ext cx="0" cy="461665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pPr>
              <a:defRPr/>
            </a:pPr>
            <a:fld id="{E90C1E0A-682D-40DC-B1EA-26C007FDC330}" type="slidenum">
              <a:rPr lang="da-DK" smtClean="0"/>
              <a:pPr>
                <a:defRPr/>
              </a:pPr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797440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4799" dirty="0"/>
          </a:p>
        </p:txBody>
      </p:sp>
      <p:sp>
        <p:nvSpPr>
          <p:cNvPr id="34" name="Pladsholder til tekst 2"/>
          <p:cNvSpPr txBox="1">
            <a:spLocks/>
          </p:cNvSpPr>
          <p:nvPr userDrawn="1"/>
        </p:nvSpPr>
        <p:spPr>
          <a:xfrm>
            <a:off x="1090914" y="2098689"/>
            <a:ext cx="12745416" cy="1329861"/>
          </a:xfrm>
          <a:prstGeom prst="rect">
            <a:avLst/>
          </a:prstGeom>
        </p:spPr>
        <p:txBody>
          <a:bodyPr wrap="square" lIns="0" tIns="0" rIns="0" bIns="21600">
            <a:spAutoFit/>
          </a:bodyPr>
          <a:lstStyle>
            <a:lvl1pPr marL="0" indent="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None/>
              <a:defRPr sz="2200">
                <a:solidFill>
                  <a:schemeClr val="bg1"/>
                </a:solidFill>
                <a:latin typeface="AU Peto" panose="040C0B07020602020301" pitchFamily="82" charset="0"/>
                <a:ea typeface="AU Peto" panose="040C0B07020602020301" pitchFamily="82" charset="0"/>
                <a:cs typeface="+mn-cs"/>
              </a:defRPr>
            </a:lvl1pPr>
            <a:lvl2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2pPr>
            <a:lvl3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3pPr>
            <a:lvl4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4pPr>
            <a:lvl5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5pPr>
            <a:lvl6pPr marL="13525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6pPr>
            <a:lvl7pPr marL="18097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7pPr>
            <a:lvl8pPr marL="22669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8pPr>
            <a:lvl9pPr marL="27241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9pPr>
          </a:lstStyle>
          <a:p>
            <a:pPr>
              <a:lnSpc>
                <a:spcPct val="85000"/>
              </a:lnSpc>
            </a:pPr>
            <a:r>
              <a:rPr lang="da-DK" sz="10000" kern="0" dirty="0">
                <a:solidFill>
                  <a:schemeClr val="accent6"/>
                </a:solidFill>
                <a:latin typeface="AU Peto" panose="040C0B07020602020301" pitchFamily="82" charset="0"/>
              </a:rPr>
              <a:t>Aarhus</a:t>
            </a:r>
            <a:endParaRPr lang="da-DK"/>
          </a:p>
        </p:txBody>
      </p:sp>
      <p:sp>
        <p:nvSpPr>
          <p:cNvPr id="6" name="Pladsholder til tekst 2"/>
          <p:cNvSpPr txBox="1">
            <a:spLocks/>
          </p:cNvSpPr>
          <p:nvPr userDrawn="1"/>
        </p:nvSpPr>
        <p:spPr>
          <a:xfrm>
            <a:off x="7439540" y="2093600"/>
            <a:ext cx="4356484" cy="1329861"/>
          </a:xfrm>
          <a:prstGeom prst="rect">
            <a:avLst/>
          </a:prstGeom>
        </p:spPr>
        <p:txBody>
          <a:bodyPr wrap="square" lIns="0" tIns="0" rIns="0" bIns="21600">
            <a:spAutoFit/>
          </a:bodyPr>
          <a:lstStyle>
            <a:lvl1pPr marL="0" indent="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None/>
              <a:defRPr sz="2200">
                <a:solidFill>
                  <a:schemeClr val="bg1"/>
                </a:solidFill>
                <a:latin typeface="AU Peto" panose="040C0B07020602020301" pitchFamily="82" charset="0"/>
                <a:ea typeface="AU Peto" panose="040C0B07020602020301" pitchFamily="82" charset="0"/>
                <a:cs typeface="+mn-cs"/>
              </a:defRPr>
            </a:lvl1pPr>
            <a:lvl2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2pPr>
            <a:lvl3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3pPr>
            <a:lvl4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4pPr>
            <a:lvl5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5pPr>
            <a:lvl6pPr marL="13525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6pPr>
            <a:lvl7pPr marL="18097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7pPr>
            <a:lvl8pPr marL="22669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8pPr>
            <a:lvl9pPr marL="27241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9pPr>
          </a:lstStyle>
          <a:p>
            <a:pPr>
              <a:lnSpc>
                <a:spcPct val="85000"/>
              </a:lnSpc>
            </a:pPr>
            <a:r>
              <a:rPr lang="da-DK" sz="10000" kern="0" dirty="0" err="1">
                <a:solidFill>
                  <a:schemeClr val="bg1"/>
                </a:solidFill>
                <a:latin typeface="AU Peto" panose="040C0B07020602020301" pitchFamily="82" charset="0"/>
              </a:rPr>
              <a:t>uni</a:t>
            </a:r>
            <a:endParaRPr lang="da-DK" sz="10000" kern="0" dirty="0">
              <a:solidFill>
                <a:schemeClr val="bg1"/>
              </a:solidFill>
              <a:latin typeface="AU Peto" panose="040C0B07020602020301" pitchFamily="82" charset="0"/>
            </a:endParaRPr>
          </a:p>
        </p:txBody>
      </p:sp>
      <p:sp>
        <p:nvSpPr>
          <p:cNvPr id="7" name="Pladsholder til tekst 2"/>
          <p:cNvSpPr txBox="1">
            <a:spLocks/>
          </p:cNvSpPr>
          <p:nvPr userDrawn="1"/>
        </p:nvSpPr>
        <p:spPr>
          <a:xfrm>
            <a:off x="1881492" y="3428550"/>
            <a:ext cx="9289032" cy="1329861"/>
          </a:xfrm>
          <a:prstGeom prst="rect">
            <a:avLst/>
          </a:prstGeom>
        </p:spPr>
        <p:txBody>
          <a:bodyPr wrap="square" lIns="0" tIns="0" rIns="0" bIns="21600">
            <a:spAutoFit/>
          </a:bodyPr>
          <a:lstStyle>
            <a:lvl1pPr marL="0" indent="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None/>
              <a:defRPr sz="2200">
                <a:solidFill>
                  <a:schemeClr val="bg1"/>
                </a:solidFill>
                <a:latin typeface="AU Peto" panose="040C0B07020602020301" pitchFamily="82" charset="0"/>
                <a:ea typeface="AU Peto" panose="040C0B07020602020301" pitchFamily="82" charset="0"/>
                <a:cs typeface="+mn-cs"/>
              </a:defRPr>
            </a:lvl1pPr>
            <a:lvl2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2pPr>
            <a:lvl3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3pPr>
            <a:lvl4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4pPr>
            <a:lvl5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5pPr>
            <a:lvl6pPr marL="13525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6pPr>
            <a:lvl7pPr marL="18097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7pPr>
            <a:lvl8pPr marL="22669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8pPr>
            <a:lvl9pPr marL="27241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9pPr>
          </a:lstStyle>
          <a:p>
            <a:pPr algn="ctr">
              <a:lnSpc>
                <a:spcPct val="85000"/>
              </a:lnSpc>
            </a:pPr>
            <a:r>
              <a:rPr lang="da-DK" sz="10000" kern="0" dirty="0" err="1">
                <a:solidFill>
                  <a:schemeClr val="bg1"/>
                </a:solidFill>
                <a:latin typeface="AU Peto" panose="040C0B07020602020301" pitchFamily="82" charset="0"/>
              </a:rPr>
              <a:t>versiet</a:t>
            </a:r>
            <a:endParaRPr lang="da-DK" sz="10000" dirty="0">
              <a:solidFill>
                <a:schemeClr val="bg1"/>
              </a:solidFill>
              <a:latin typeface="AU Peto" panose="040C0B07020602020301" pitchFamily="82" charset="0"/>
            </a:endParaRPr>
          </a:p>
        </p:txBody>
      </p:sp>
      <p:sp>
        <p:nvSpPr>
          <p:cNvPr id="8" name="Date Placeholder 4" hidden="1"/>
          <p:cNvSpPr>
            <a:spLocks noGrp="1"/>
          </p:cNvSpPr>
          <p:nvPr>
            <p:ph type="dt" sz="half" idx="10"/>
          </p:nvPr>
        </p:nvSpPr>
        <p:spPr>
          <a:xfrm>
            <a:off x="0" y="7020000"/>
            <a:ext cx="0" cy="0"/>
          </a:xfrm>
        </p:spPr>
        <p:txBody>
          <a:bodyPr/>
          <a:lstStyle/>
          <a:p>
            <a:fld id="{78417F83-4CBA-48F2-BAD0-783AE3701E32}" type="datetimeFigureOut">
              <a:rPr lang="da-DK" smtClean="0"/>
              <a:pPr/>
              <a:t>12.05.2022</a:t>
            </a:fld>
            <a:r>
              <a:rPr lang="da-DK" dirty="0"/>
              <a:t>03-09-2019</a:t>
            </a:r>
          </a:p>
        </p:txBody>
      </p:sp>
      <p:sp>
        <p:nvSpPr>
          <p:cNvPr id="9" name="Footer Placeholder 6" hidden="1"/>
          <p:cNvSpPr>
            <a:spLocks noGrp="1"/>
          </p:cNvSpPr>
          <p:nvPr>
            <p:ph type="ftr" sz="quarter" idx="11"/>
          </p:nvPr>
        </p:nvSpPr>
        <p:spPr>
          <a:xfrm>
            <a:off x="0" y="7020000"/>
            <a:ext cx="0" cy="0"/>
          </a:xfrm>
        </p:spPr>
        <p:txBody>
          <a:bodyPr/>
          <a:lstStyle/>
          <a:p>
            <a:endParaRPr lang="da-DK" dirty="0"/>
          </a:p>
        </p:txBody>
      </p:sp>
      <p:sp>
        <p:nvSpPr>
          <p:cNvPr id="10" name="Slide Number Placeholder 8" hidden="1"/>
          <p:cNvSpPr>
            <a:spLocks noGrp="1"/>
          </p:cNvSpPr>
          <p:nvPr>
            <p:ph type="sldNum" sz="quarter" idx="12"/>
          </p:nvPr>
        </p:nvSpPr>
        <p:spPr>
          <a:xfrm>
            <a:off x="0" y="7020000"/>
            <a:ext cx="0" cy="461665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pPr>
              <a:defRPr/>
            </a:pPr>
            <a:fld id="{E90C1E0A-682D-40DC-B1EA-26C007FDC330}" type="slidenum">
              <a:rPr lang="da-DK" smtClean="0"/>
              <a:pPr>
                <a:defRPr/>
              </a:pPr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926240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4799" dirty="0"/>
          </a:p>
        </p:txBody>
      </p:sp>
      <p:sp>
        <p:nvSpPr>
          <p:cNvPr id="19" name="White Top Rectangle"/>
          <p:cNvSpPr>
            <a:spLocks noChangeArrowheads="1"/>
          </p:cNvSpPr>
          <p:nvPr userDrawn="1"/>
        </p:nvSpPr>
        <p:spPr bwMode="auto">
          <a:xfrm>
            <a:off x="985838" y="3443622"/>
            <a:ext cx="648000" cy="468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da-DK" sz="4799" dirty="0"/>
          </a:p>
        </p:txBody>
      </p:sp>
      <p:sp>
        <p:nvSpPr>
          <p:cNvPr id="34819" name="Title 1"/>
          <p:cNvSpPr>
            <a:spLocks noGrp="1" noChangeArrowheads="1"/>
          </p:cNvSpPr>
          <p:nvPr>
            <p:ph type="ctrTitle"/>
          </p:nvPr>
        </p:nvSpPr>
        <p:spPr>
          <a:xfrm>
            <a:off x="981844" y="1520315"/>
            <a:ext cx="9543307" cy="1779553"/>
          </a:xfrm>
        </p:spPr>
        <p:txBody>
          <a:bodyPr wrap="square" anchor="b" anchorCtr="0">
            <a:noAutofit/>
          </a:bodyPr>
          <a:lstStyle>
            <a:lvl1pPr>
              <a:lnSpc>
                <a:spcPct val="90000"/>
              </a:lnSpc>
              <a:defRPr sz="6000" baseline="0">
                <a:solidFill>
                  <a:schemeClr val="bg1"/>
                </a:solidFill>
                <a:latin typeface="AU Passata Light" panose="020B0303030902030804" pitchFamily="34" charset="0"/>
              </a:defRPr>
            </a:lvl1pPr>
          </a:lstStyle>
          <a:p>
            <a:r>
              <a:rPr lang="da-DK" dirty="0"/>
              <a:t>Click to edit Master title style</a:t>
            </a:r>
            <a:endParaRPr lang="da-DK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985838" y="3715431"/>
            <a:ext cx="7161212" cy="1746085"/>
          </a:xfrm>
        </p:spPr>
        <p:txBody>
          <a:bodyPr/>
          <a:lstStyle>
            <a:lvl1pPr marL="0" indent="0">
              <a:lnSpc>
                <a:spcPct val="101000"/>
              </a:lnSpc>
              <a:buFontTx/>
              <a:buNone/>
              <a:defRPr sz="27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a-DK" dirty="0"/>
              <a:t>Click to edit Master text styles</a:t>
            </a:r>
            <a:endParaRPr lang="da-DK"/>
          </a:p>
        </p:txBody>
      </p:sp>
      <p:sp>
        <p:nvSpPr>
          <p:cNvPr id="22" name="TextBox 21"/>
          <p:cNvSpPr txBox="1"/>
          <p:nvPr userDrawn="1"/>
        </p:nvSpPr>
        <p:spPr>
          <a:xfrm>
            <a:off x="-2160355" y="2132856"/>
            <a:ext cx="2012649" cy="73866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>
              <a:lnSpc>
                <a:spcPct val="100000"/>
              </a:lnSpc>
            </a:pPr>
            <a:r>
              <a:rPr lang="da-DK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i overskriften </a:t>
            </a:r>
            <a:b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da-DK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til AU Passata bold</a:t>
            </a:r>
            <a:endParaRPr lang="da-DK" sz="4799" dirty="0"/>
          </a:p>
        </p:txBody>
      </p:sp>
      <p:sp>
        <p:nvSpPr>
          <p:cNvPr id="38" name="OFF_logo2Computed"/>
          <p:cNvSpPr txBox="1">
            <a:spLocks noChangeArrowheads="1"/>
          </p:cNvSpPr>
          <p:nvPr userDrawn="1"/>
        </p:nvSpPr>
        <p:spPr bwMode="auto">
          <a:xfrm>
            <a:off x="972000" y="5997600"/>
            <a:ext cx="2350045" cy="676612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583200" rIns="0" bIns="0">
            <a:spAutoFit/>
          </a:bodyPr>
          <a:lstStyle/>
          <a:p>
            <a:pPr>
              <a:lnSpc>
                <a:spcPct val="95000"/>
              </a:lnSpc>
              <a:defRPr/>
            </a:pPr>
            <a:endParaRPr lang="da-DK" sz="600" cap="all" spc="40" baseline="0" dirty="0">
              <a:solidFill>
                <a:schemeClr val="bg1"/>
              </a:solidFill>
              <a:latin typeface="AU Passata Light" pitchFamily="34" charset="0"/>
            </a:endParaRPr>
          </a:p>
        </p:txBody>
      </p:sp>
      <p:sp>
        <p:nvSpPr>
          <p:cNvPr id="43" name="OFF_logo1Computed"/>
          <p:cNvSpPr/>
          <p:nvPr userDrawn="1"/>
        </p:nvSpPr>
        <p:spPr bwMode="auto">
          <a:xfrm>
            <a:off x="971999" y="5997600"/>
            <a:ext cx="65" cy="451123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309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da-DK" sz="1000" b="0" i="0" u="none" strike="noStrike" cap="all" normalizeH="0" baseline="0" noProof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Aarhus
Universitet</a:t>
            </a:r>
          </a:p>
        </p:txBody>
      </p:sp>
      <p:pic>
        <p:nvPicPr>
          <p:cNvPr id="17" name="Au logo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2400" y="5997600"/>
            <a:ext cx="557569" cy="558000"/>
          </a:xfrm>
          <a:prstGeom prst="rect">
            <a:avLst/>
          </a:prstGeom>
        </p:spPr>
      </p:pic>
      <p:pic>
        <p:nvPicPr>
          <p:cNvPr id="23" name="Billede stre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3200" y="5997600"/>
            <a:ext cx="71734" cy="557999"/>
          </a:xfrm>
          <a:prstGeom prst="rect">
            <a:avLst/>
          </a:prstGeom>
        </p:spPr>
      </p:pic>
      <p:pic>
        <p:nvPicPr>
          <p:cNvPr id="1886691082" name="SecondaryLogo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06000" y="5997600"/>
            <a:ext cx="1658237" cy="5580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>
          <a:xfrm>
            <a:off x="11807992" y="6581497"/>
            <a:ext cx="252000" cy="1538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90C1E0A-682D-40DC-B1EA-26C007FDC330}" type="slidenum">
              <a:rPr lang="da-DK" smtClean="0"/>
              <a:pPr>
                <a:defRPr/>
              </a:pPr>
              <a:t>‹#›</a:t>
            </a:fld>
            <a:endParaRPr lang="da-DK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78417F83-4CBA-48F2-BAD0-783AE3701E32}" type="datetimeFigureOut">
              <a:rPr lang="da-DK" smtClean="0"/>
              <a:pPr/>
              <a:t>12.05.2022</a:t>
            </a:fld>
            <a:r>
              <a:rPr lang="da-DK" dirty="0"/>
              <a:t>03-09-2019</a:t>
            </a:r>
          </a:p>
        </p:txBody>
      </p:sp>
      <p:sp>
        <p:nvSpPr>
          <p:cNvPr id="3" name="Footer Placeholder 2" hidden="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20" name="FLD_Event">
            <a:extLst>
              <a:ext uri="{FF2B5EF4-FFF2-40B4-BE49-F238E27FC236}">
                <a16:creationId xmlns:a16="http://schemas.microsoft.com/office/drawing/2014/main" id="{213343E4-A5E1-424C-A0BB-74D28172307D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4476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3420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da-DK" sz="700" b="0" cap="all" baseline="0" dirty="0">
                <a:solidFill>
                  <a:schemeClr val="bg1"/>
                </a:solidFill>
                <a:latin typeface="+mn-lt"/>
              </a:rPr>
              <a:t>AU PRÆSENTATION</a:t>
            </a:r>
          </a:p>
        </p:txBody>
      </p:sp>
      <p:sp>
        <p:nvSpPr>
          <p:cNvPr id="24" name="USR_Name">
            <a:extLst>
              <a:ext uri="{FF2B5EF4-FFF2-40B4-BE49-F238E27FC236}">
                <a16:creationId xmlns:a16="http://schemas.microsoft.com/office/drawing/2014/main" id="{D6DB9CDB-9818-8E41-94F0-1DAF1120216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444040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3420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da-DK" sz="700" b="0" cap="all" baseline="0" dirty="0">
                <a:solidFill>
                  <a:schemeClr val="bg1"/>
                </a:solidFill>
                <a:latin typeface="+mn-lt"/>
              </a:rPr>
              <a:t>INDSÆT NAVN</a:t>
            </a:r>
          </a:p>
        </p:txBody>
      </p:sp>
      <p:sp>
        <p:nvSpPr>
          <p:cNvPr id="25" name="USR_Title">
            <a:extLst>
              <a:ext uri="{FF2B5EF4-FFF2-40B4-BE49-F238E27FC236}">
                <a16:creationId xmlns:a16="http://schemas.microsoft.com/office/drawing/2014/main" id="{547EE9CF-607D-1244-ABAB-69B5A8955078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4752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da-DK" sz="700" b="0" cap="all" baseline="0" dirty="0">
                <a:solidFill>
                  <a:schemeClr val="bg1"/>
                </a:solidFill>
                <a:latin typeface="+mn-lt"/>
              </a:rPr>
              <a:t>INDSÆT TITEL</a:t>
            </a:r>
          </a:p>
        </p:txBody>
      </p:sp>
      <p:sp>
        <p:nvSpPr>
          <p:cNvPr id="26" name="Date_DateCustomA">
            <a:extLst>
              <a:ext uri="{FF2B5EF4-FFF2-40B4-BE49-F238E27FC236}">
                <a16:creationId xmlns:a16="http://schemas.microsoft.com/office/drawing/2014/main" id="{850C052D-EAE8-2B46-B96E-E29F08C17B2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4752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da-DK" sz="700" b="0" cap="all" baseline="0" dirty="0">
                <a:solidFill>
                  <a:schemeClr val="bg1"/>
                </a:solidFill>
                <a:latin typeface="+mn-lt"/>
              </a:rPr>
              <a:t>INDSÆT DATO</a:t>
            </a:r>
          </a:p>
        </p:txBody>
      </p:sp>
    </p:spTree>
    <p:extLst>
      <p:ext uri="{BB962C8B-B14F-4D97-AF65-F5344CB8AC3E}">
        <p14:creationId xmlns:p14="http://schemas.microsoft.com/office/powerpoint/2010/main" val="1127008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 Aarhus Universite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4799" dirty="0"/>
          </a:p>
        </p:txBody>
      </p:sp>
      <p:sp>
        <p:nvSpPr>
          <p:cNvPr id="5" name="LAN_AUWBreak"/>
          <p:cNvSpPr/>
          <p:nvPr userDrawn="1"/>
        </p:nvSpPr>
        <p:spPr bwMode="auto">
          <a:xfrm>
            <a:off x="6022613" y="2804400"/>
            <a:ext cx="65" cy="757567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183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da-DK" sz="4000" b="0" i="0" u="none" strike="noStrike" cap="all" normalizeH="0" baseline="0" noProof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Aarhus 
Universitet</a:t>
            </a:r>
          </a:p>
        </p:txBody>
      </p:sp>
      <p:pic>
        <p:nvPicPr>
          <p:cNvPr id="6" name="Logo white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18268" y="2864711"/>
            <a:ext cx="2228400" cy="1116990"/>
          </a:xfrm>
          <a:prstGeom prst="rect">
            <a:avLst/>
          </a:prstGeom>
        </p:spPr>
      </p:pic>
      <p:sp>
        <p:nvSpPr>
          <p:cNvPr id="7" name="Date Placeholder 4" hidden="1"/>
          <p:cNvSpPr>
            <a:spLocks noGrp="1"/>
          </p:cNvSpPr>
          <p:nvPr>
            <p:ph type="dt" sz="half" idx="10"/>
          </p:nvPr>
        </p:nvSpPr>
        <p:spPr>
          <a:xfrm>
            <a:off x="0" y="7020000"/>
            <a:ext cx="0" cy="0"/>
          </a:xfrm>
        </p:spPr>
        <p:txBody>
          <a:bodyPr/>
          <a:lstStyle/>
          <a:p>
            <a:fld id="{78417F83-4CBA-48F2-BAD0-783AE3701E32}" type="datetimeFigureOut">
              <a:rPr lang="da-DK" smtClean="0"/>
              <a:pPr/>
              <a:t>12.05.2022</a:t>
            </a:fld>
            <a:r>
              <a:rPr lang="da-DK" dirty="0"/>
              <a:t>03-09-2019</a:t>
            </a:r>
          </a:p>
        </p:txBody>
      </p:sp>
      <p:sp>
        <p:nvSpPr>
          <p:cNvPr id="9" name="Footer Placeholder 6" hidden="1"/>
          <p:cNvSpPr>
            <a:spLocks noGrp="1"/>
          </p:cNvSpPr>
          <p:nvPr>
            <p:ph type="ftr" sz="quarter" idx="11"/>
          </p:nvPr>
        </p:nvSpPr>
        <p:spPr>
          <a:xfrm>
            <a:off x="0" y="7020000"/>
            <a:ext cx="0" cy="0"/>
          </a:xfrm>
        </p:spPr>
        <p:txBody>
          <a:bodyPr/>
          <a:lstStyle/>
          <a:p>
            <a:endParaRPr lang="da-DK" dirty="0"/>
          </a:p>
        </p:txBody>
      </p:sp>
      <p:sp>
        <p:nvSpPr>
          <p:cNvPr id="10" name="Slide Number Placeholder 8" hidden="1"/>
          <p:cNvSpPr>
            <a:spLocks noGrp="1"/>
          </p:cNvSpPr>
          <p:nvPr>
            <p:ph type="sldNum" sz="quarter" idx="12"/>
          </p:nvPr>
        </p:nvSpPr>
        <p:spPr>
          <a:xfrm>
            <a:off x="0" y="7020000"/>
            <a:ext cx="0" cy="461665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pPr>
              <a:defRPr/>
            </a:pPr>
            <a:fld id="{E90C1E0A-682D-40DC-B1EA-26C007FDC330}" type="slidenum">
              <a:rPr lang="da-DK" smtClean="0"/>
              <a:pPr>
                <a:defRPr/>
              </a:pPr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4128896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9778" y="2480957"/>
            <a:ext cx="11251388" cy="2978137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da-DK" dirty="0"/>
              <a:t>Click to edit Master text styles</a:t>
            </a:r>
          </a:p>
          <a:p>
            <a:pPr lvl="1"/>
            <a:r>
              <a:rPr lang="da-DK" dirty="0"/>
              <a:t>Second level</a:t>
            </a:r>
          </a:p>
          <a:p>
            <a:pPr lvl="2"/>
            <a:r>
              <a:rPr lang="da-DK" dirty="0"/>
              <a:t>Third level</a:t>
            </a:r>
          </a:p>
          <a:p>
            <a:pPr lvl="3"/>
            <a:r>
              <a:rPr lang="da-DK" dirty="0"/>
              <a:t>Fourth level</a:t>
            </a:r>
          </a:p>
          <a:p>
            <a:pPr lvl="4"/>
            <a:r>
              <a:rPr lang="da-DK" dirty="0"/>
              <a:t>Fifth level</a:t>
            </a:r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69780" y="222251"/>
            <a:ext cx="11251385" cy="766176"/>
          </a:xfrm>
        </p:spPr>
        <p:txBody>
          <a:bodyPr/>
          <a:lstStyle>
            <a:lvl1pPr>
              <a:defRPr/>
            </a:lvl1pPr>
          </a:lstStyle>
          <a:p>
            <a:r>
              <a:rPr lang="da-DK" dirty="0"/>
              <a:t>Click to edit Master title style</a:t>
            </a:r>
            <a:endParaRPr lang="en-GB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469777" y="1508787"/>
            <a:ext cx="11251388" cy="569780"/>
          </a:xfr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3199"/>
            </a:lvl1pPr>
          </a:lstStyle>
          <a:p>
            <a:pPr lvl="0"/>
            <a:r>
              <a:rPr lang="da-DK" dirty="0"/>
              <a:t>Click to edit Master text styles</a:t>
            </a:r>
          </a:p>
        </p:txBody>
      </p:sp>
      <p:sp>
        <p:nvSpPr>
          <p:cNvPr id="21" name="Slide Number Placeholder 20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18" name="TextBox 17"/>
          <p:cNvSpPr txBox="1"/>
          <p:nvPr userDrawn="1"/>
        </p:nvSpPr>
        <p:spPr>
          <a:xfrm>
            <a:off x="-1973598" y="452669"/>
            <a:ext cx="1825892" cy="14358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333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Overskrift én</a:t>
            </a:r>
            <a:r>
              <a:rPr lang="en-GB" sz="1333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 linje</a:t>
            </a:r>
            <a:br>
              <a:rPr lang="en-GB" sz="1333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GB" sz="1333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Bold eller Regular</a:t>
            </a:r>
          </a:p>
          <a:p>
            <a:pPr algn="r">
              <a:lnSpc>
                <a:spcPct val="100000"/>
              </a:lnSpc>
            </a:pPr>
            <a:endParaRPr lang="en-GB" sz="1333" noProof="1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r">
              <a:lnSpc>
                <a:spcPct val="100000"/>
              </a:lnSpc>
            </a:pPr>
            <a:endParaRPr lang="en-GB" sz="1333" noProof="1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r">
              <a:lnSpc>
                <a:spcPct val="100000"/>
              </a:lnSpc>
            </a:pPr>
            <a:endParaRPr lang="en-GB" sz="1333" noProof="1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r">
              <a:lnSpc>
                <a:spcPct val="100000"/>
              </a:lnSpc>
            </a:pPr>
            <a:r>
              <a:rPr lang="en-GB" sz="1333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Underoverskrift</a:t>
            </a:r>
            <a:r>
              <a:rPr lang="en-GB" sz="1333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br>
              <a:rPr lang="en-GB" sz="1333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GB" sz="1333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én linje</a:t>
            </a:r>
            <a:r>
              <a:rPr lang="en-GB" sz="1333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</a:p>
        </p:txBody>
      </p:sp>
      <p:sp>
        <p:nvSpPr>
          <p:cNvPr id="19" name="TextBox 18"/>
          <p:cNvSpPr txBox="1">
            <a:spLocks noChangeArrowheads="1"/>
          </p:cNvSpPr>
          <p:nvPr userDrawn="1"/>
        </p:nvSpPr>
        <p:spPr bwMode="auto">
          <a:xfrm>
            <a:off x="-2352326" y="2085907"/>
            <a:ext cx="2244242" cy="20518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no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lnSpc>
                <a:spcPct val="100000"/>
              </a:lnSpc>
            </a:pPr>
            <a:r>
              <a:rPr lang="en-GB" sz="1333" noProof="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charset="0"/>
              </a:rPr>
              <a:t>For at </a:t>
            </a:r>
            <a:r>
              <a:rPr lang="en-GB" sz="1333" noProof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charset="0"/>
              </a:rPr>
              <a:t>få</a:t>
            </a:r>
            <a:r>
              <a:rPr lang="en-GB" sz="1333" noProof="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charset="0"/>
              </a:rPr>
              <a:t> </a:t>
            </a:r>
            <a:r>
              <a:rPr lang="en-GB" sz="1333" noProof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charset="0"/>
              </a:rPr>
              <a:t>punktopstilling</a:t>
            </a:r>
            <a:r>
              <a:rPr lang="en-GB" sz="1333" noProof="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charset="0"/>
              </a:rPr>
              <a:t> </a:t>
            </a:r>
            <a:br>
              <a:rPr lang="en-GB" sz="1333" noProof="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charset="0"/>
              </a:rPr>
            </a:br>
            <a:r>
              <a:rPr lang="en-GB" sz="1333" noProof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charset="0"/>
              </a:rPr>
              <a:t>på</a:t>
            </a:r>
            <a:r>
              <a:rPr lang="en-GB" sz="1333" noProof="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charset="0"/>
              </a:rPr>
              <a:t> </a:t>
            </a:r>
            <a:r>
              <a:rPr lang="en-GB" sz="1333" noProof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charset="0"/>
              </a:rPr>
              <a:t>teksten</a:t>
            </a:r>
            <a:r>
              <a:rPr lang="en-GB" sz="1333" noProof="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charset="0"/>
              </a:rPr>
              <a:t> </a:t>
            </a:r>
            <a:br>
              <a:rPr lang="en-GB" sz="1333" noProof="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charset="0"/>
              </a:rPr>
            </a:br>
            <a:r>
              <a:rPr lang="en-GB" sz="1333" noProof="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charset="0"/>
              </a:rPr>
              <a:t>(</a:t>
            </a:r>
            <a:r>
              <a:rPr lang="en-GB" sz="1333" noProof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charset="0"/>
              </a:rPr>
              <a:t>flere</a:t>
            </a:r>
            <a:r>
              <a:rPr lang="en-GB" sz="1333" noProof="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charset="0"/>
              </a:rPr>
              <a:t> </a:t>
            </a:r>
            <a:r>
              <a:rPr lang="en-GB" sz="1333" noProof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charset="0"/>
              </a:rPr>
              <a:t>niveauer</a:t>
            </a:r>
            <a:r>
              <a:rPr lang="en-GB" sz="1333" noProof="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charset="0"/>
              </a:rPr>
              <a:t> </a:t>
            </a:r>
            <a:r>
              <a:rPr lang="en-GB" sz="1333" noProof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charset="0"/>
              </a:rPr>
              <a:t>findes</a:t>
            </a:r>
            <a:r>
              <a:rPr lang="en-GB" sz="1333" noProof="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charset="0"/>
              </a:rPr>
              <a:t>), </a:t>
            </a:r>
            <a:br>
              <a:rPr lang="en-GB" sz="1333" noProof="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charset="0"/>
              </a:rPr>
            </a:br>
            <a:r>
              <a:rPr lang="en-GB" sz="1333" noProof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charset="0"/>
              </a:rPr>
              <a:t>brug</a:t>
            </a:r>
            <a:r>
              <a:rPr lang="en-GB" sz="1333" noProof="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charset="0"/>
              </a:rPr>
              <a:t> ‘</a:t>
            </a:r>
            <a:r>
              <a:rPr lang="en-GB" sz="1333" noProof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charset="0"/>
              </a:rPr>
              <a:t>Forøg</a:t>
            </a:r>
            <a:r>
              <a:rPr lang="en-GB" sz="1333" noProof="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charset="0"/>
              </a:rPr>
              <a:t> </a:t>
            </a:r>
            <a:r>
              <a:rPr lang="en-GB" sz="1333" noProof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charset="0"/>
              </a:rPr>
              <a:t>listeniveau</a:t>
            </a:r>
            <a:r>
              <a:rPr lang="en-GB" sz="1333" noProof="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charset="0"/>
              </a:rPr>
              <a:t>’</a:t>
            </a:r>
          </a:p>
          <a:p>
            <a:pPr algn="r" eaLnBrk="1" hangingPunct="1">
              <a:lnSpc>
                <a:spcPct val="100000"/>
              </a:lnSpc>
            </a:pPr>
            <a:endParaRPr lang="en-GB" sz="1333" noProof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cs typeface="Arial" charset="0"/>
            </a:endParaRPr>
          </a:p>
          <a:p>
            <a:pPr algn="r" eaLnBrk="1" hangingPunct="1">
              <a:lnSpc>
                <a:spcPct val="100000"/>
              </a:lnSpc>
            </a:pPr>
            <a:endParaRPr lang="en-GB" sz="1333" noProof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cs typeface="Arial" charset="0"/>
            </a:endParaRPr>
          </a:p>
          <a:p>
            <a:pPr algn="r" eaLnBrk="1" hangingPunct="1">
              <a:lnSpc>
                <a:spcPct val="100000"/>
              </a:lnSpc>
            </a:pPr>
            <a:r>
              <a:rPr lang="en-GB" sz="1333" noProof="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charset="0"/>
              </a:rPr>
              <a:t>For at </a:t>
            </a:r>
            <a:r>
              <a:rPr lang="en-GB" sz="1333" noProof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charset="0"/>
              </a:rPr>
              <a:t>få</a:t>
            </a:r>
            <a:r>
              <a:rPr lang="en-GB" sz="1333" noProof="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charset="0"/>
              </a:rPr>
              <a:t> </a:t>
            </a:r>
            <a:r>
              <a:rPr lang="en-GB" sz="1333" noProof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charset="0"/>
              </a:rPr>
              <a:t>venstrestillet</a:t>
            </a:r>
            <a:r>
              <a:rPr lang="en-GB" sz="1333" noProof="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charset="0"/>
              </a:rPr>
              <a:t> </a:t>
            </a:r>
            <a:r>
              <a:rPr lang="en-GB" sz="1333" noProof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charset="0"/>
              </a:rPr>
              <a:t>tekst</a:t>
            </a:r>
            <a:r>
              <a:rPr lang="en-GB" sz="1333" noProof="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charset="0"/>
              </a:rPr>
              <a:t> </a:t>
            </a:r>
            <a:r>
              <a:rPr lang="en-GB" sz="1333" noProof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charset="0"/>
              </a:rPr>
              <a:t>uden</a:t>
            </a:r>
            <a:r>
              <a:rPr lang="en-GB" sz="1333" noProof="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charset="0"/>
              </a:rPr>
              <a:t> </a:t>
            </a:r>
            <a:r>
              <a:rPr lang="en-GB" sz="1333" noProof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charset="0"/>
              </a:rPr>
              <a:t>punktopstilling</a:t>
            </a:r>
            <a:r>
              <a:rPr lang="en-GB" sz="1333" noProof="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charset="0"/>
              </a:rPr>
              <a:t>, </a:t>
            </a:r>
            <a:r>
              <a:rPr lang="en-GB" sz="1333" noProof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charset="0"/>
              </a:rPr>
              <a:t>brug</a:t>
            </a:r>
            <a:r>
              <a:rPr lang="en-GB" sz="1333" noProof="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charset="0"/>
              </a:rPr>
              <a:t> ‘</a:t>
            </a:r>
            <a:r>
              <a:rPr lang="en-GB" sz="1333" noProof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charset="0"/>
              </a:rPr>
              <a:t>Formindsk</a:t>
            </a:r>
            <a:r>
              <a:rPr lang="en-GB" sz="1333" noProof="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charset="0"/>
              </a:rPr>
              <a:t> </a:t>
            </a:r>
            <a:r>
              <a:rPr lang="en-GB" sz="1333" noProof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charset="0"/>
              </a:rPr>
              <a:t>listeniveau</a:t>
            </a:r>
            <a:r>
              <a:rPr lang="en-GB" sz="1333" noProof="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charset="0"/>
              </a:rPr>
              <a:t>’</a:t>
            </a:r>
          </a:p>
        </p:txBody>
      </p:sp>
      <p:pic>
        <p:nvPicPr>
          <p:cNvPr id="20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717525" y="2943361"/>
            <a:ext cx="609441" cy="279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3" name="Rounded Rectangle 22"/>
          <p:cNvSpPr/>
          <p:nvPr userDrawn="1"/>
        </p:nvSpPr>
        <p:spPr>
          <a:xfrm>
            <a:off x="-412804" y="2943362"/>
            <a:ext cx="285879" cy="275967"/>
          </a:xfrm>
          <a:prstGeom prst="round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3199" dirty="0">
              <a:latin typeface="+mn-lt"/>
            </a:endParaRPr>
          </a:p>
        </p:txBody>
      </p:sp>
      <p:pic>
        <p:nvPicPr>
          <p:cNvPr id="24" name="Picture 3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755438" y="3999479"/>
            <a:ext cx="584048" cy="2793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" name="Rectangle 24"/>
          <p:cNvSpPr/>
          <p:nvPr userDrawn="1"/>
        </p:nvSpPr>
        <p:spPr>
          <a:xfrm>
            <a:off x="-463413" y="3999480"/>
            <a:ext cx="292024" cy="268225"/>
          </a:xfrm>
          <a:prstGeom prst="rect">
            <a:avLst/>
          </a:prstGeom>
          <a:solidFill>
            <a:srgbClr val="FFFFFF">
              <a:alpha val="65882"/>
            </a:srgbClr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3199" dirty="0">
              <a:latin typeface="+mn-lt"/>
            </a:endParaRPr>
          </a:p>
        </p:txBody>
      </p:sp>
      <p:sp>
        <p:nvSpPr>
          <p:cNvPr id="26" name="Rounded Rectangle 25"/>
          <p:cNvSpPr/>
          <p:nvPr userDrawn="1"/>
        </p:nvSpPr>
        <p:spPr>
          <a:xfrm>
            <a:off x="-749292" y="4002911"/>
            <a:ext cx="285879" cy="275967"/>
          </a:xfrm>
          <a:prstGeom prst="round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3199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94454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One line title and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69780" y="222251"/>
            <a:ext cx="11251385" cy="766176"/>
          </a:xfrm>
        </p:spPr>
        <p:txBody>
          <a:bodyPr rtlCol="0"/>
          <a:lstStyle>
            <a:lvl1pPr algn="l" rtl="0">
              <a:defRPr/>
            </a:lvl1pPr>
          </a:lstStyle>
          <a:p>
            <a:pPr rtl="0"/>
            <a:r>
              <a:rPr lang="en-GB" dirty="0"/>
              <a:t>Click to edit Master title style</a:t>
            </a:r>
          </a:p>
        </p:txBody>
      </p:sp>
      <p:sp>
        <p:nvSpPr>
          <p:cNvPr id="17" name="Black Rectangle"/>
          <p:cNvSpPr/>
          <p:nvPr userDrawn="1"/>
        </p:nvSpPr>
        <p:spPr>
          <a:xfrm>
            <a:off x="469777" y="1226131"/>
            <a:ext cx="981878" cy="60959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sz="6397" dirty="0"/>
          </a:p>
        </p:txBody>
      </p:sp>
      <p:sp>
        <p:nvSpPr>
          <p:cNvPr id="21" name="Slide Number Placeholder 20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39141"/>
          </a:xfrm>
        </p:spPr>
        <p:txBody>
          <a:bodyPr rtlCol="0"/>
          <a:lstStyle/>
          <a:p>
            <a:pPr rtl="0">
              <a:defRPr/>
            </a:pPr>
            <a:fld id="{E90C1E0A-682D-40DC-B1EA-26C007FDC330}" type="slidenum">
              <a:rPr lang="en-GB" smtClean="0"/>
              <a:pPr rtl="0">
                <a:defRPr/>
              </a:pPr>
              <a:t>‹#›</a:t>
            </a:fld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62520" y="1532466"/>
            <a:ext cx="11262198" cy="3930651"/>
          </a:xfrm>
        </p:spPr>
        <p:txBody>
          <a:bodyPr rtlCol="0"/>
          <a:lstStyle/>
          <a:p>
            <a:pPr lvl="0" rtl="0"/>
            <a:r>
              <a:rPr lang="en-GB" dirty="0"/>
              <a:t>Click to edit Master text styles</a:t>
            </a:r>
          </a:p>
          <a:p>
            <a:pPr lvl="1" rtl="0"/>
            <a:r>
              <a:rPr lang="en-GB" dirty="0"/>
              <a:t>Second level</a:t>
            </a:r>
          </a:p>
          <a:p>
            <a:pPr lvl="2" rtl="0"/>
            <a:r>
              <a:rPr lang="en-GB" dirty="0"/>
              <a:t>Third level</a:t>
            </a:r>
          </a:p>
          <a:p>
            <a:pPr lvl="3" rtl="0"/>
            <a:r>
              <a:rPr lang="en-GB" dirty="0"/>
              <a:t>Fourth level</a:t>
            </a:r>
          </a:p>
          <a:p>
            <a:pPr lvl="4" rtl="0"/>
            <a:r>
              <a:rPr lang="en-GB" dirty="0"/>
              <a:t>Fifth level</a:t>
            </a:r>
          </a:p>
        </p:txBody>
      </p:sp>
      <p:sp>
        <p:nvSpPr>
          <p:cNvPr id="18" name="TextBox 17"/>
          <p:cNvSpPr txBox="1"/>
          <p:nvPr userDrawn="1"/>
        </p:nvSpPr>
        <p:spPr>
          <a:xfrm>
            <a:off x="-1973598" y="452670"/>
            <a:ext cx="1825892" cy="4102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 rtl="0">
              <a:lnSpc>
                <a:spcPct val="100000"/>
              </a:lnSpc>
            </a:pPr>
            <a:r>
              <a:rPr lang="en-GB" sz="1333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Overskrift én linje</a:t>
            </a:r>
            <a:br>
              <a:rPr lang="en-GB" sz="1333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GB" sz="1333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Bold eller Regular</a:t>
            </a:r>
          </a:p>
        </p:txBody>
      </p:sp>
    </p:spTree>
    <p:extLst>
      <p:ext uri="{BB962C8B-B14F-4D97-AF65-F5344CB8AC3E}">
        <p14:creationId xmlns:p14="http://schemas.microsoft.com/office/powerpoint/2010/main" val="140107415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AA89F5-5198-1143-9967-EA7BC4B030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603" y="1122363"/>
            <a:ext cx="9141619" cy="2387600"/>
          </a:xfrm>
        </p:spPr>
        <p:txBody>
          <a:bodyPr anchor="b"/>
          <a:lstStyle>
            <a:lvl1pPr algn="ctr">
              <a:defRPr sz="5998"/>
            </a:lvl1pPr>
          </a:lstStyle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2308C8-56B7-6E46-955B-49381EDA45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603" y="3602038"/>
            <a:ext cx="9141619" cy="1655762"/>
          </a:xfrm>
        </p:spPr>
        <p:txBody>
          <a:bodyPr/>
          <a:lstStyle>
            <a:lvl1pPr marL="0" indent="0" algn="ctr">
              <a:buNone/>
              <a:defRPr sz="2399"/>
            </a:lvl1pPr>
            <a:lvl2pPr marL="457063" indent="0" algn="ctr">
              <a:buNone/>
              <a:defRPr sz="1999"/>
            </a:lvl2pPr>
            <a:lvl3pPr marL="914126" indent="0" algn="ctr">
              <a:buNone/>
              <a:defRPr sz="1799"/>
            </a:lvl3pPr>
            <a:lvl4pPr marL="1371189" indent="0" algn="ctr">
              <a:buNone/>
              <a:defRPr sz="1600"/>
            </a:lvl4pPr>
            <a:lvl5pPr marL="1828251" indent="0" algn="ctr">
              <a:buNone/>
              <a:defRPr sz="1600"/>
            </a:lvl5pPr>
            <a:lvl6pPr marL="2285314" indent="0" algn="ctr">
              <a:buNone/>
              <a:defRPr sz="1600"/>
            </a:lvl6pPr>
            <a:lvl7pPr marL="2742377" indent="0" algn="ctr">
              <a:buNone/>
              <a:defRPr sz="1600"/>
            </a:lvl7pPr>
            <a:lvl8pPr marL="3199440" indent="0" algn="ctr">
              <a:buNone/>
              <a:defRPr sz="1600"/>
            </a:lvl8pPr>
            <a:lvl9pPr marL="3656503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2894B8-1914-C94D-B59B-1A18FD4CF8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23292-6604-C04D-B792-34FB8C10093A}" type="datetimeFigureOut">
              <a:rPr lang="en-DK" smtClean="0"/>
              <a:t>12/05/2022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719C4D-1D63-1A4B-AB46-F6F38732C0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1E845B-D641-D44D-9911-875FB0C8E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39141"/>
          </a:xfrm>
        </p:spPr>
        <p:txBody>
          <a:bodyPr/>
          <a:lstStyle/>
          <a:p>
            <a:fld id="{4DFCD643-9002-DA4C-964D-5172F7D92DA8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879934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no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4799" dirty="0"/>
          </a:p>
        </p:txBody>
      </p:sp>
      <p:sp>
        <p:nvSpPr>
          <p:cNvPr id="34819" name="Title 1"/>
          <p:cNvSpPr>
            <a:spLocks noGrp="1" noChangeArrowheads="1"/>
          </p:cNvSpPr>
          <p:nvPr>
            <p:ph type="ctrTitle"/>
          </p:nvPr>
        </p:nvSpPr>
        <p:spPr>
          <a:xfrm>
            <a:off x="985838" y="2482343"/>
            <a:ext cx="10220325" cy="1661993"/>
          </a:xfrm>
        </p:spPr>
        <p:txBody>
          <a:bodyPr wrap="square" anchor="ctr" anchorCtr="0">
            <a:spAutoFit/>
          </a:bodyPr>
          <a:lstStyle>
            <a:lvl1pPr>
              <a:lnSpc>
                <a:spcPct val="90000"/>
              </a:lnSpc>
              <a:defRPr sz="6000" baseline="0">
                <a:solidFill>
                  <a:schemeClr val="bg1"/>
                </a:solidFill>
                <a:latin typeface="AU Passata Light" panose="020B0303030902030804" pitchFamily="34" charset="0"/>
              </a:defRPr>
            </a:lvl1pPr>
          </a:lstStyle>
          <a:p>
            <a:r>
              <a:rPr lang="da-DK" dirty="0"/>
              <a:t>Click to edit Master title style</a:t>
            </a:r>
            <a:endParaRPr lang="da-DK"/>
          </a:p>
        </p:txBody>
      </p:sp>
      <p:sp>
        <p:nvSpPr>
          <p:cNvPr id="14" name="TextBox 13"/>
          <p:cNvSpPr txBox="1"/>
          <p:nvPr userDrawn="1"/>
        </p:nvSpPr>
        <p:spPr>
          <a:xfrm>
            <a:off x="-1973598" y="3082506"/>
            <a:ext cx="182589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da-DK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eller ord til</a:t>
            </a:r>
            <a:endParaRPr lang="da-DK"/>
          </a:p>
          <a:p>
            <a:pPr algn="r">
              <a:lnSpc>
                <a:spcPct val="100000"/>
              </a:lnSpc>
            </a:pPr>
            <a:r>
              <a:rPr lang="da-DK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AU Passata Bold</a:t>
            </a:r>
            <a:endParaRPr lang="da-DK" sz="4799" dirty="0"/>
          </a:p>
        </p:txBody>
      </p:sp>
      <p:sp>
        <p:nvSpPr>
          <p:cNvPr id="25" name="OFF_logo2Computed"/>
          <p:cNvSpPr txBox="1">
            <a:spLocks noChangeArrowheads="1"/>
          </p:cNvSpPr>
          <p:nvPr userDrawn="1"/>
        </p:nvSpPr>
        <p:spPr bwMode="auto">
          <a:xfrm>
            <a:off x="972000" y="5997600"/>
            <a:ext cx="2350045" cy="676612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583200" rIns="0" bIns="0">
            <a:spAutoFit/>
          </a:bodyPr>
          <a:lstStyle/>
          <a:p>
            <a:pPr>
              <a:lnSpc>
                <a:spcPct val="95000"/>
              </a:lnSpc>
              <a:defRPr/>
            </a:pPr>
            <a:endParaRPr lang="da-DK" sz="600" cap="all" spc="40" baseline="0" dirty="0">
              <a:solidFill>
                <a:schemeClr val="bg1"/>
              </a:solidFill>
              <a:latin typeface="AU Passata Light" pitchFamily="34" charset="0"/>
            </a:endParaRPr>
          </a:p>
        </p:txBody>
      </p:sp>
      <p:sp>
        <p:nvSpPr>
          <p:cNvPr id="30" name="OFF_logo1Computed"/>
          <p:cNvSpPr/>
          <p:nvPr userDrawn="1"/>
        </p:nvSpPr>
        <p:spPr bwMode="auto">
          <a:xfrm>
            <a:off x="971999" y="5997600"/>
            <a:ext cx="65" cy="451123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309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da-DK" sz="1000" b="0" i="0" u="none" strike="noStrike" cap="all" normalizeH="0" baseline="0" noProof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Aarhus
Universitet</a:t>
            </a:r>
          </a:p>
        </p:txBody>
      </p:sp>
      <p:pic>
        <p:nvPicPr>
          <p:cNvPr id="17" name="Au logo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2400" y="5997600"/>
            <a:ext cx="557569" cy="558000"/>
          </a:xfrm>
          <a:prstGeom prst="rect">
            <a:avLst/>
          </a:prstGeom>
        </p:spPr>
      </p:pic>
      <p:pic>
        <p:nvPicPr>
          <p:cNvPr id="23" name="Billede 22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3200" y="5997600"/>
            <a:ext cx="71734" cy="557999"/>
          </a:xfrm>
          <a:prstGeom prst="rect">
            <a:avLst/>
          </a:prstGeom>
        </p:spPr>
      </p:pic>
      <p:pic>
        <p:nvPicPr>
          <p:cNvPr id="2011025584" name="SecondaryLogo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06000" y="5997600"/>
            <a:ext cx="1658237" cy="5580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90C1E0A-682D-40DC-B1EA-26C007FDC330}" type="slidenum">
              <a:rPr lang="da-DK" smtClean="0"/>
              <a:pPr>
                <a:defRPr/>
              </a:pPr>
              <a:t>‹#›</a:t>
            </a:fld>
            <a:endParaRPr lang="da-DK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da-DK" smtClean="0"/>
              <a:pPr/>
              <a:t>12.05.2022</a:t>
            </a:fld>
            <a:r>
              <a:rPr lang="da-DK" dirty="0"/>
              <a:t>03-09-2019</a:t>
            </a:r>
          </a:p>
        </p:txBody>
      </p:sp>
      <p:sp>
        <p:nvSpPr>
          <p:cNvPr id="3" name="Footer Placeholder 2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18" name="FLD_Event">
            <a:extLst>
              <a:ext uri="{FF2B5EF4-FFF2-40B4-BE49-F238E27FC236}">
                <a16:creationId xmlns:a16="http://schemas.microsoft.com/office/drawing/2014/main" id="{A3714AA4-2ED7-C442-B24C-76ACE9D0E54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4476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3420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da-DK" sz="700" b="0" cap="all" baseline="0" dirty="0">
                <a:solidFill>
                  <a:schemeClr val="bg1"/>
                </a:solidFill>
                <a:latin typeface="+mn-lt"/>
              </a:rPr>
              <a:t>AU PRÆSENTATION</a:t>
            </a:r>
          </a:p>
        </p:txBody>
      </p:sp>
      <p:sp>
        <p:nvSpPr>
          <p:cNvPr id="19" name="USR_Name">
            <a:extLst>
              <a:ext uri="{FF2B5EF4-FFF2-40B4-BE49-F238E27FC236}">
                <a16:creationId xmlns:a16="http://schemas.microsoft.com/office/drawing/2014/main" id="{742EE663-721A-D34A-A1F5-5CD26111690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444040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3420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da-DK" sz="700" b="0" cap="all" baseline="0" dirty="0">
                <a:solidFill>
                  <a:schemeClr val="bg1"/>
                </a:solidFill>
                <a:latin typeface="+mn-lt"/>
              </a:rPr>
              <a:t>INDSÆT NAVN</a:t>
            </a:r>
          </a:p>
        </p:txBody>
      </p:sp>
      <p:sp>
        <p:nvSpPr>
          <p:cNvPr id="20" name="USR_Title">
            <a:extLst>
              <a:ext uri="{FF2B5EF4-FFF2-40B4-BE49-F238E27FC236}">
                <a16:creationId xmlns:a16="http://schemas.microsoft.com/office/drawing/2014/main" id="{47D02FB2-9863-A04B-A543-6D24035C7758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4752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da-DK" sz="700" b="0" cap="all" baseline="0" dirty="0">
                <a:solidFill>
                  <a:schemeClr val="bg1"/>
                </a:solidFill>
                <a:latin typeface="+mn-lt"/>
              </a:rPr>
              <a:t>INDSÆT TITEL</a:t>
            </a:r>
          </a:p>
        </p:txBody>
      </p:sp>
      <p:sp>
        <p:nvSpPr>
          <p:cNvPr id="21" name="Date_DateCustomA">
            <a:extLst>
              <a:ext uri="{FF2B5EF4-FFF2-40B4-BE49-F238E27FC236}">
                <a16:creationId xmlns:a16="http://schemas.microsoft.com/office/drawing/2014/main" id="{AF874EEB-1E90-5045-8467-D35C3F01EA1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4752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da-DK" sz="700" b="0" cap="all" baseline="0" dirty="0">
                <a:solidFill>
                  <a:schemeClr val="bg1"/>
                </a:solidFill>
                <a:latin typeface="+mn-lt"/>
              </a:rPr>
              <a:t>INDSÆT DATO</a:t>
            </a:r>
          </a:p>
        </p:txBody>
      </p:sp>
    </p:spTree>
    <p:extLst>
      <p:ext uri="{BB962C8B-B14F-4D97-AF65-F5344CB8AC3E}">
        <p14:creationId xmlns:p14="http://schemas.microsoft.com/office/powerpoint/2010/main" val="200739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Click to edit Master title style</a:t>
            </a:r>
            <a:endParaRPr lang="da-DK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5838" y="1960079"/>
            <a:ext cx="10220325" cy="3937484"/>
          </a:xfrm>
        </p:spPr>
        <p:txBody>
          <a:bodyPr/>
          <a:lstStyle>
            <a:lvl1pPr marL="0" indent="0">
              <a:buFont typeface="Calibri" panose="020F0502020204030204" pitchFamily="34" charset="0"/>
              <a:buChar char="​"/>
              <a:defRPr/>
            </a:lvl1pPr>
          </a:lstStyle>
          <a:p>
            <a:pPr lvl="0"/>
            <a:r>
              <a:rPr lang="da-DK" dirty="0"/>
              <a:t>Click to edit Master text styles</a:t>
            </a:r>
            <a:endParaRPr lang="da-DK"/>
          </a:p>
          <a:p>
            <a:pPr lvl="1"/>
            <a:r>
              <a:rPr lang="da-DK" dirty="0"/>
              <a:t>Second level</a:t>
            </a:r>
            <a:endParaRPr lang="da-DK"/>
          </a:p>
          <a:p>
            <a:pPr lvl="2"/>
            <a:r>
              <a:rPr lang="da-DK" dirty="0"/>
              <a:t>Third level</a:t>
            </a:r>
            <a:endParaRPr lang="da-DK"/>
          </a:p>
          <a:p>
            <a:pPr lvl="3"/>
            <a:r>
              <a:rPr lang="da-DK" dirty="0"/>
              <a:t>Fourth level</a:t>
            </a:r>
            <a:endParaRPr lang="da-DK"/>
          </a:p>
          <a:p>
            <a:pPr lvl="4"/>
            <a:r>
              <a:rPr lang="da-DK" dirty="0"/>
              <a:t>Fifth level</a:t>
            </a:r>
            <a:endParaRPr lang="da-DK"/>
          </a:p>
        </p:txBody>
      </p:sp>
      <p:sp>
        <p:nvSpPr>
          <p:cNvPr id="5" name="TextBox 4"/>
          <p:cNvSpPr txBox="1"/>
          <p:nvPr userDrawn="1"/>
        </p:nvSpPr>
        <p:spPr>
          <a:xfrm>
            <a:off x="-1973598" y="340161"/>
            <a:ext cx="1825892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da-DK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Overskrift to</a:t>
            </a:r>
            <a:r>
              <a:rPr lang="da-DK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 linjer </a:t>
            </a:r>
            <a:endParaRPr lang="da-DK"/>
          </a:p>
          <a:p>
            <a:pPr algn="r">
              <a:lnSpc>
                <a:spcPct val="100000"/>
              </a:lnSpc>
            </a:pPr>
            <a:r>
              <a:rPr lang="da-DK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til</a:t>
            </a:r>
            <a:endParaRPr lang="da-DK"/>
          </a:p>
          <a:p>
            <a:pPr algn="r">
              <a:lnSpc>
                <a:spcPct val="100000"/>
              </a:lnSpc>
            </a:pPr>
            <a:r>
              <a:rPr lang="da-DK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AU Passata Bold</a:t>
            </a:r>
            <a:endParaRPr lang="da-DK" sz="4799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da-DK" smtClean="0"/>
              <a:pPr>
                <a:defRPr/>
              </a:pPr>
              <a:t>‹#›</a:t>
            </a:fld>
            <a:endParaRPr lang="da-DK" dirty="0"/>
          </a:p>
        </p:txBody>
      </p:sp>
      <p:sp>
        <p:nvSpPr>
          <p:cNvPr id="7" name="Date Placeholder 6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da-DK" smtClean="0"/>
              <a:pPr/>
              <a:t>12.05.2022</a:t>
            </a:fld>
            <a:r>
              <a:rPr lang="da-DK" dirty="0"/>
              <a:t>03-09-2019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line title and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Hvid baggrund"/>
          <p:cNvSpPr/>
          <p:nvPr userDrawn="1"/>
        </p:nvSpPr>
        <p:spPr bwMode="auto">
          <a:xfrm>
            <a:off x="0" y="-1"/>
            <a:ext cx="12193200" cy="5894387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6" name="Black Rectangle"/>
          <p:cNvSpPr/>
          <p:nvPr userDrawn="1"/>
        </p:nvSpPr>
        <p:spPr>
          <a:xfrm>
            <a:off x="990000" y="1045684"/>
            <a:ext cx="647831" cy="4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4799" dirty="0"/>
          </a:p>
          <a:p>
            <a:pPr algn="ctr"/>
            <a:endParaRPr lang="da-DK" sz="4799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15913" y="228627"/>
            <a:ext cx="11556000" cy="752101"/>
          </a:xfrm>
        </p:spPr>
        <p:txBody>
          <a:bodyPr anchor="t" anchorCtr="0"/>
          <a:lstStyle/>
          <a:p>
            <a:r>
              <a:rPr lang="da-DK" dirty="0"/>
              <a:t>Click to edit Master title style</a:t>
            </a:r>
            <a:endParaRPr lang="da-DK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5838" y="1373021"/>
            <a:ext cx="10220325" cy="4521366"/>
          </a:xfrm>
        </p:spPr>
        <p:txBody>
          <a:bodyPr/>
          <a:lstStyle>
            <a:lvl1pPr marL="0" indent="0">
              <a:buFont typeface="Calibri" panose="020F0502020204030204" pitchFamily="34" charset="0"/>
              <a:buChar char="​"/>
              <a:defRPr/>
            </a:lvl1pPr>
          </a:lstStyle>
          <a:p>
            <a:pPr lvl="0"/>
            <a:r>
              <a:rPr lang="da-DK" dirty="0"/>
              <a:t>Click to edit Master text styles</a:t>
            </a:r>
            <a:endParaRPr lang="da-DK"/>
          </a:p>
          <a:p>
            <a:pPr lvl="1"/>
            <a:r>
              <a:rPr lang="da-DK" dirty="0"/>
              <a:t>Second level</a:t>
            </a:r>
            <a:endParaRPr lang="da-DK"/>
          </a:p>
          <a:p>
            <a:pPr lvl="2"/>
            <a:r>
              <a:rPr lang="da-DK" dirty="0"/>
              <a:t>Third level</a:t>
            </a:r>
            <a:endParaRPr lang="da-DK"/>
          </a:p>
          <a:p>
            <a:pPr lvl="3"/>
            <a:r>
              <a:rPr lang="da-DK" dirty="0"/>
              <a:t>Fourth level</a:t>
            </a:r>
            <a:endParaRPr lang="da-DK"/>
          </a:p>
          <a:p>
            <a:pPr lvl="4"/>
            <a:r>
              <a:rPr lang="da-DK" dirty="0"/>
              <a:t>Fifth level</a:t>
            </a:r>
            <a:endParaRPr lang="da-DK"/>
          </a:p>
        </p:txBody>
      </p:sp>
      <p:sp>
        <p:nvSpPr>
          <p:cNvPr id="18" name="TextBox 17"/>
          <p:cNvSpPr txBox="1"/>
          <p:nvPr userDrawn="1"/>
        </p:nvSpPr>
        <p:spPr>
          <a:xfrm>
            <a:off x="-1973598" y="340161"/>
            <a:ext cx="182589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da-DK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Overskrift én linje</a:t>
            </a:r>
            <a:endParaRPr lang="da-DK"/>
          </a:p>
          <a:p>
            <a:pPr algn="r">
              <a:lnSpc>
                <a:spcPct val="100000"/>
              </a:lnSpc>
            </a:pPr>
            <a:r>
              <a:rPr lang="da-DK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Light eller AU Passata Bold</a:t>
            </a:r>
            <a:endParaRPr lang="da-DK" sz="4799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da-DK" smtClean="0"/>
              <a:pPr>
                <a:defRPr/>
              </a:pPr>
              <a:t>‹#›</a:t>
            </a:fld>
            <a:endParaRPr lang="da-DK" dirty="0"/>
          </a:p>
        </p:txBody>
      </p:sp>
      <p:sp>
        <p:nvSpPr>
          <p:cNvPr id="7" name="Date Placeholder 6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da-DK" smtClean="0"/>
              <a:pPr/>
              <a:t>12.05.2022</a:t>
            </a:fld>
            <a:r>
              <a:rPr lang="da-DK" dirty="0"/>
              <a:t>03-09-2019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997128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865" userDrawn="1">
          <p15:clr>
            <a:srgbClr val="00000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Hvid baggrund"/>
          <p:cNvSpPr/>
          <p:nvPr userDrawn="1"/>
        </p:nvSpPr>
        <p:spPr bwMode="auto">
          <a:xfrm>
            <a:off x="0" y="0"/>
            <a:ext cx="12193200" cy="5911200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5" name="Black Rectangle"/>
          <p:cNvSpPr/>
          <p:nvPr userDrawn="1"/>
        </p:nvSpPr>
        <p:spPr>
          <a:xfrm>
            <a:off x="990000" y="1045684"/>
            <a:ext cx="647831" cy="4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4799" dirty="0"/>
          </a:p>
          <a:p>
            <a:pPr algn="ctr"/>
            <a:endParaRPr lang="da-DK" sz="4799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16800" y="230400"/>
            <a:ext cx="5644263" cy="752400"/>
          </a:xfrm>
        </p:spPr>
        <p:txBody>
          <a:bodyPr anchor="t" anchorCtr="0"/>
          <a:lstStyle>
            <a:lvl1pPr>
              <a:defRPr/>
            </a:lvl1pPr>
          </a:lstStyle>
          <a:p>
            <a:r>
              <a:rPr lang="da-DK" dirty="0"/>
              <a:t>Insert title</a:t>
            </a:r>
            <a:endParaRPr lang="da-DK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985838" y="1371600"/>
            <a:ext cx="4975225" cy="4525964"/>
          </a:xfrm>
        </p:spPr>
        <p:txBody>
          <a:bodyPr/>
          <a:lstStyle>
            <a:lvl1pPr marL="0" indent="0">
              <a:buFont typeface="Calibri" panose="020F0502020204030204" pitchFamily="34" charset="0"/>
              <a:buChar char="​"/>
              <a:defRPr/>
            </a:lvl1pPr>
          </a:lstStyle>
          <a:p>
            <a:pPr lvl="0"/>
            <a:r>
              <a:rPr lang="da-DK" dirty="0"/>
              <a:t>Click to edit Master text styles</a:t>
            </a:r>
            <a:endParaRPr lang="da-DK"/>
          </a:p>
          <a:p>
            <a:pPr lvl="1"/>
            <a:r>
              <a:rPr lang="da-DK" dirty="0"/>
              <a:t>Second level</a:t>
            </a:r>
            <a:endParaRPr lang="da-DK"/>
          </a:p>
          <a:p>
            <a:pPr lvl="2"/>
            <a:r>
              <a:rPr lang="da-DK" dirty="0"/>
              <a:t>Third level</a:t>
            </a:r>
            <a:endParaRPr lang="da-DK"/>
          </a:p>
          <a:p>
            <a:pPr lvl="3"/>
            <a:r>
              <a:rPr lang="da-DK" dirty="0"/>
              <a:t>Fourth level</a:t>
            </a:r>
            <a:endParaRPr lang="da-DK"/>
          </a:p>
          <a:p>
            <a:pPr lvl="4"/>
            <a:r>
              <a:rPr lang="da-DK" dirty="0"/>
              <a:t>Fifth level</a:t>
            </a:r>
            <a:endParaRPr lang="da-DK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230198" y="315913"/>
            <a:ext cx="5644110" cy="5581650"/>
          </a:xfrm>
        </p:spPr>
        <p:txBody>
          <a:bodyPr/>
          <a:lstStyle>
            <a:lvl1pPr marL="0" indent="0">
              <a:buNone/>
              <a:defRPr b="0"/>
            </a:lvl1pPr>
          </a:lstStyle>
          <a:p>
            <a:r>
              <a:rPr lang="da-DK" dirty="0"/>
              <a:t>Click here and add image via Templafy Image Library</a:t>
            </a:r>
            <a:endParaRPr lang="da-DK"/>
          </a:p>
        </p:txBody>
      </p:sp>
      <p:sp>
        <p:nvSpPr>
          <p:cNvPr id="9" name="TextBox 8"/>
          <p:cNvSpPr txBox="1"/>
          <p:nvPr userDrawn="1"/>
        </p:nvSpPr>
        <p:spPr>
          <a:xfrm>
            <a:off x="-1973598" y="340161"/>
            <a:ext cx="182589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da-DK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Overskrift én linje</a:t>
            </a:r>
            <a:endParaRPr lang="da-DK"/>
          </a:p>
          <a:p>
            <a:pPr algn="r">
              <a:lnSpc>
                <a:spcPct val="100000"/>
              </a:lnSpc>
            </a:pPr>
            <a:r>
              <a:rPr lang="da-DK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Light eller AU Passata Bold</a:t>
            </a:r>
            <a:endParaRPr lang="da-DK" sz="4799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7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da-DK" smtClean="0"/>
              <a:pPr>
                <a:defRPr/>
              </a:pPr>
              <a:t>‹#›</a:t>
            </a:fld>
            <a:endParaRPr lang="da-DK" dirty="0"/>
          </a:p>
        </p:txBody>
      </p:sp>
      <p:sp>
        <p:nvSpPr>
          <p:cNvPr id="5" name="Date Placeholder 4" hidden="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8417F83-4CBA-48F2-BAD0-783AE3701E32}" type="datetimeFigureOut">
              <a:rPr lang="da-DK" smtClean="0"/>
              <a:pPr/>
              <a:t>12.05.2022</a:t>
            </a:fld>
            <a:r>
              <a:rPr lang="da-DK" dirty="0"/>
              <a:t>03-09-2019</a:t>
            </a:r>
          </a:p>
        </p:txBody>
      </p:sp>
      <p:sp>
        <p:nvSpPr>
          <p:cNvPr id="6" name="Footer Placeholder 5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999787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924" userDrawn="1">
          <p15:clr>
            <a:srgbClr val="A4A3A4"/>
          </p15:clr>
        </p15:guide>
        <p15:guide id="2" pos="3755" userDrawn="1">
          <p15:clr>
            <a:srgbClr val="A4A3A4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sonal inform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Hvid baggrund"/>
          <p:cNvSpPr/>
          <p:nvPr userDrawn="1"/>
        </p:nvSpPr>
        <p:spPr bwMode="auto">
          <a:xfrm>
            <a:off x="0" y="0"/>
            <a:ext cx="12193200" cy="5911011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5" name="Black Rectangle"/>
          <p:cNvSpPr/>
          <p:nvPr userDrawn="1"/>
        </p:nvSpPr>
        <p:spPr>
          <a:xfrm>
            <a:off x="1001075" y="2694542"/>
            <a:ext cx="647831" cy="4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4799" dirty="0"/>
          </a:p>
          <a:p>
            <a:pPr algn="ctr"/>
            <a:endParaRPr lang="da-DK" sz="4799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5838" y="1484784"/>
            <a:ext cx="4975225" cy="971980"/>
          </a:xfrm>
        </p:spPr>
        <p:txBody>
          <a:bodyPr anchor="b" anchorCtr="0"/>
          <a:lstStyle>
            <a:lvl1pPr>
              <a:lnSpc>
                <a:spcPct val="95000"/>
              </a:lnSpc>
              <a:defRPr sz="3000">
                <a:latin typeface="+mn-lt"/>
              </a:defRPr>
            </a:lvl1pPr>
          </a:lstStyle>
          <a:p>
            <a:r>
              <a:rPr lang="da-DK" dirty="0"/>
              <a:t>Click to edit Master title style</a:t>
            </a:r>
            <a:endParaRPr lang="da-DK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985838" y="3010711"/>
            <a:ext cx="4975225" cy="1858449"/>
          </a:xfrm>
        </p:spPr>
        <p:txBody>
          <a:bodyPr/>
          <a:lstStyle>
            <a:lvl1pPr marL="0" indent="0">
              <a:buFont typeface="Calibri" panose="020F0502020204030204" pitchFamily="34" charset="0"/>
              <a:buChar char="​"/>
              <a:defRPr/>
            </a:lvl1pPr>
            <a:lvl5pPr>
              <a:defRPr/>
            </a:lvl5pPr>
          </a:lstStyle>
          <a:p>
            <a:pPr lvl="0"/>
            <a:r>
              <a:rPr lang="da-DK" dirty="0"/>
              <a:t>Click to edit Master text styles</a:t>
            </a:r>
            <a:endParaRPr lang="da-DK"/>
          </a:p>
          <a:p>
            <a:pPr lvl="1"/>
            <a:r>
              <a:rPr lang="da-DK" dirty="0"/>
              <a:t>Second level</a:t>
            </a:r>
            <a:endParaRPr lang="da-DK"/>
          </a:p>
          <a:p>
            <a:pPr lvl="2"/>
            <a:r>
              <a:rPr lang="da-DK" dirty="0"/>
              <a:t>Third level</a:t>
            </a:r>
            <a:endParaRPr lang="da-DK"/>
          </a:p>
          <a:p>
            <a:pPr lvl="3"/>
            <a:r>
              <a:rPr lang="da-DK" dirty="0"/>
              <a:t>Fourth level</a:t>
            </a:r>
            <a:endParaRPr lang="da-DK"/>
          </a:p>
          <a:p>
            <a:pPr lvl="4"/>
            <a:r>
              <a:rPr lang="da-DK" dirty="0"/>
              <a:t>Fifth level</a:t>
            </a:r>
            <a:endParaRPr lang="da-DK"/>
          </a:p>
          <a:p>
            <a:pPr lvl="5"/>
            <a:r>
              <a:rPr lang="da-DK" dirty="0"/>
              <a:t>6</a:t>
            </a:r>
            <a:endParaRPr lang="da-DK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231600" y="315913"/>
            <a:ext cx="5644800" cy="5583600"/>
          </a:xfrm>
        </p:spPr>
        <p:txBody>
          <a:bodyPr/>
          <a:lstStyle>
            <a:lvl1pPr marL="0" indent="0">
              <a:buNone/>
              <a:defRPr b="0"/>
            </a:lvl1pPr>
          </a:lstStyle>
          <a:p>
            <a:r>
              <a:rPr lang="da-DK" dirty="0"/>
              <a:t>Click here and add image via Templafy Image Library</a:t>
            </a:r>
            <a:endParaRPr lang="da-DK"/>
          </a:p>
        </p:txBody>
      </p:sp>
      <p:sp>
        <p:nvSpPr>
          <p:cNvPr id="9" name="TextBox 8"/>
          <p:cNvSpPr txBox="1"/>
          <p:nvPr userDrawn="1"/>
        </p:nvSpPr>
        <p:spPr>
          <a:xfrm>
            <a:off x="-1973598" y="1780882"/>
            <a:ext cx="182589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da-DK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Overskrift to</a:t>
            </a:r>
            <a:r>
              <a:rPr lang="da-DK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 linjer</a:t>
            </a:r>
            <a:endParaRPr lang="da-DK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7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da-DK" smtClean="0"/>
              <a:pPr>
                <a:defRPr/>
              </a:pPr>
              <a:t>‹#›</a:t>
            </a:fld>
            <a:endParaRPr lang="da-DK" dirty="0"/>
          </a:p>
        </p:txBody>
      </p:sp>
      <p:sp>
        <p:nvSpPr>
          <p:cNvPr id="5" name="Date Placeholder 4" hidden="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8417F83-4CBA-48F2-BAD0-783AE3701E32}" type="datetimeFigureOut">
              <a:rPr lang="da-DK" smtClean="0"/>
              <a:pPr/>
              <a:t>12.05.2022</a:t>
            </a:fld>
            <a:r>
              <a:rPr lang="da-DK" dirty="0"/>
              <a:t>03-09-2019</a:t>
            </a:r>
          </a:p>
        </p:txBody>
      </p:sp>
      <p:sp>
        <p:nvSpPr>
          <p:cNvPr id="6" name="Footer Placeholder 5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4270316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930" userDrawn="1">
          <p15:clr>
            <a:srgbClr val="A4A3A4"/>
          </p15:clr>
        </p15:guide>
        <p15:guide id="2" pos="3755" userDrawn="1">
          <p15:clr>
            <a:srgbClr val="A4A3A4"/>
          </p15:clr>
        </p15:guide>
        <p15:guide id="3" orient="horz" pos="3069" userDrawn="1">
          <p15:clr>
            <a:srgbClr val="A4A3A4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"/>
          <p:cNvSpPr>
            <a:spLocks noGrp="1"/>
          </p:cNvSpPr>
          <p:nvPr>
            <p:ph type="pic" sz="quarter" idx="11" hasCustomPrompt="1"/>
          </p:nvPr>
        </p:nvSpPr>
        <p:spPr>
          <a:xfrm>
            <a:off x="316800" y="316800"/>
            <a:ext cx="11559600" cy="5583600"/>
          </a:xfr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da-DK" dirty="0"/>
              <a:t>Click here and add image via Templafy Image Library</a:t>
            </a:r>
            <a:endParaRPr lang="da-DK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4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da-DK" smtClean="0"/>
              <a:pPr>
                <a:defRPr/>
              </a:pPr>
              <a:t>‹#›</a:t>
            </a:fld>
            <a:endParaRPr lang="da-DK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78417F83-4CBA-48F2-BAD0-783AE3701E32}" type="datetimeFigureOut">
              <a:rPr lang="da-DK" smtClean="0"/>
              <a:pPr/>
              <a:t>12.05.2022</a:t>
            </a:fld>
            <a:r>
              <a:rPr lang="da-DK" dirty="0"/>
              <a:t>03-09-2019</a:t>
            </a:r>
          </a:p>
        </p:txBody>
      </p:sp>
      <p:sp>
        <p:nvSpPr>
          <p:cNvPr id="7" name="Footer Placeholder 6" hidden="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077618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"/>
          <p:cNvSpPr>
            <a:spLocks noGrp="1"/>
          </p:cNvSpPr>
          <p:nvPr>
            <p:ph type="pic" sz="quarter" idx="11" hasCustomPrompt="1"/>
          </p:nvPr>
        </p:nvSpPr>
        <p:spPr>
          <a:xfrm>
            <a:off x="316800" y="316800"/>
            <a:ext cx="5644800" cy="5583600"/>
          </a:xfr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da-DK" dirty="0"/>
              <a:t>Click here and add image via Templafy Image Library</a:t>
            </a:r>
            <a:endParaRPr lang="da-DK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6231600" y="316800"/>
            <a:ext cx="5644800" cy="55836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da-DK" dirty="0"/>
              <a:t>Click here and add image via Templafy Image Library</a:t>
            </a:r>
            <a:endParaRPr lang="da-DK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5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da-DK" smtClean="0"/>
              <a:pPr>
                <a:defRPr/>
              </a:pPr>
              <a:t>‹#›</a:t>
            </a:fld>
            <a:endParaRPr lang="da-DK" dirty="0"/>
          </a:p>
        </p:txBody>
      </p:sp>
      <p:sp>
        <p:nvSpPr>
          <p:cNvPr id="7" name="Date Placeholder 6" hidden="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8417F83-4CBA-48F2-BAD0-783AE3701E32}" type="datetimeFigureOut">
              <a:rPr lang="da-DK" smtClean="0"/>
              <a:pPr/>
              <a:t>12.05.2022</a:t>
            </a:fld>
            <a:r>
              <a:rPr lang="da-DK" dirty="0"/>
              <a:t>03-09-2019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087004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924" userDrawn="1">
          <p15:clr>
            <a:srgbClr val="A4A3A4"/>
          </p15:clr>
        </p15:guide>
        <p15:guide id="2" pos="3754" userDrawn="1">
          <p15:clr>
            <a:srgbClr val="A4A3A4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2.emf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3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Placeholder title 1"/>
          <p:cNvSpPr>
            <a:spLocks noGrp="1" noChangeArrowheads="1"/>
          </p:cNvSpPr>
          <p:nvPr>
            <p:ph type="title"/>
          </p:nvPr>
        </p:nvSpPr>
        <p:spPr bwMode="auto">
          <a:xfrm>
            <a:off x="315913" y="149115"/>
            <a:ext cx="11557000" cy="130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da-DK" noProof="0" dirty="0"/>
              <a:t>Click to edit Master title style</a:t>
            </a:r>
            <a:endParaRPr lang="da-DK"/>
          </a:p>
        </p:txBody>
      </p:sp>
      <p:sp>
        <p:nvSpPr>
          <p:cNvPr id="1028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985838" y="1960079"/>
            <a:ext cx="10220325" cy="39374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a-DK" noProof="0" dirty="0"/>
              <a:t>Click to edit Master text styles</a:t>
            </a:r>
            <a:endParaRPr lang="da-DK"/>
          </a:p>
          <a:p>
            <a:pPr lvl="1"/>
            <a:r>
              <a:rPr lang="da-DK" noProof="0" dirty="0"/>
              <a:t>Second level</a:t>
            </a:r>
            <a:endParaRPr lang="da-DK"/>
          </a:p>
          <a:p>
            <a:pPr lvl="2"/>
            <a:r>
              <a:rPr lang="da-DK" noProof="0" dirty="0"/>
              <a:t>Third level</a:t>
            </a:r>
            <a:endParaRPr lang="da-DK"/>
          </a:p>
          <a:p>
            <a:pPr lvl="3"/>
            <a:r>
              <a:rPr lang="da-DK" noProof="0" dirty="0"/>
              <a:t>Fourth level</a:t>
            </a:r>
            <a:endParaRPr lang="da-DK"/>
          </a:p>
          <a:p>
            <a:pPr lvl="4"/>
            <a:r>
              <a:rPr lang="da-DK" noProof="0" dirty="0"/>
              <a:t>Fifth level</a:t>
            </a:r>
            <a:endParaRPr lang="da-DK"/>
          </a:p>
          <a:p>
            <a:pPr lvl="5"/>
            <a:r>
              <a:rPr lang="da-DK" noProof="0" dirty="0"/>
              <a:t>6 level</a:t>
            </a:r>
            <a:endParaRPr lang="da-DK"/>
          </a:p>
          <a:p>
            <a:pPr lvl="6"/>
            <a:r>
              <a:rPr lang="da-DK" noProof="0" dirty="0"/>
              <a:t>7 level</a:t>
            </a:r>
            <a:endParaRPr lang="da-DK"/>
          </a:p>
          <a:p>
            <a:pPr lvl="7"/>
            <a:r>
              <a:rPr lang="da-DK" noProof="0" dirty="0"/>
              <a:t>8 level</a:t>
            </a:r>
            <a:endParaRPr lang="da-DK"/>
          </a:p>
          <a:p>
            <a:pPr lvl="8"/>
            <a:r>
              <a:rPr lang="da-DK" noProof="0" dirty="0"/>
              <a:t>9 level</a:t>
            </a:r>
            <a:endParaRPr lang="da-DK"/>
          </a:p>
        </p:txBody>
      </p:sp>
      <p:pic>
        <p:nvPicPr>
          <p:cNvPr id="1634572078" name="SecondaryLogo_sort"/>
          <p:cNvPicPr>
            <a:picLocks noChangeAspect="1"/>
          </p:cNvPicPr>
          <p:nvPr/>
        </p:nvPicPr>
        <p:blipFill>
          <a:blip r:embed="rId2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06000" y="5997600"/>
            <a:ext cx="1658237" cy="558000"/>
          </a:xfrm>
          <a:prstGeom prst="rect">
            <a:avLst/>
          </a:prstGeom>
        </p:spPr>
      </p:pic>
      <p:sp>
        <p:nvSpPr>
          <p:cNvPr id="19" name="FLD_Event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4476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3420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da-DK" sz="700" b="0" cap="all" baseline="0" dirty="0">
                <a:solidFill>
                  <a:schemeClr val="tx1"/>
                </a:solidFill>
                <a:latin typeface="+mn-lt"/>
              </a:rPr>
              <a:t>Gymnasiesamarbejde 2022</a:t>
            </a:r>
          </a:p>
        </p:txBody>
      </p:sp>
      <p:sp>
        <p:nvSpPr>
          <p:cNvPr id="21" name="USR_Nam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444040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3420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da-DK" sz="700" b="0" cap="all" baseline="0" dirty="0">
                <a:solidFill>
                  <a:schemeClr val="tx1"/>
                </a:solidFill>
                <a:latin typeface="+mn-lt"/>
              </a:rPr>
              <a:t>Institut for DATALOGI</a:t>
            </a:r>
          </a:p>
        </p:txBody>
      </p:sp>
      <p:pic>
        <p:nvPicPr>
          <p:cNvPr id="7" name="Au logo"/>
          <p:cNvPicPr>
            <a:picLocks noChangeAspect="1"/>
          </p:cNvPicPr>
          <p:nvPr userDrawn="1"/>
        </p:nvPicPr>
        <p:blipFill>
          <a:blip r:embed="rId2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2400" y="5999002"/>
            <a:ext cx="557570" cy="558000"/>
          </a:xfrm>
          <a:prstGeom prst="rect">
            <a:avLst/>
          </a:prstGeom>
        </p:spPr>
      </p:pic>
      <p:pic>
        <p:nvPicPr>
          <p:cNvPr id="10" name="Billede streg"/>
          <p:cNvPicPr>
            <a:picLocks noChangeAspect="1"/>
          </p:cNvPicPr>
          <p:nvPr userDrawn="1"/>
        </p:nvPicPr>
        <p:blipFill>
          <a:blip r:embed="rId2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3200" y="5997600"/>
            <a:ext cx="71734" cy="558000"/>
          </a:xfrm>
          <a:prstGeom prst="rect">
            <a:avLst/>
          </a:prstGeom>
        </p:spPr>
      </p:pic>
      <p:sp>
        <p:nvSpPr>
          <p:cNvPr id="25" name="OFF_logo2Computed"/>
          <p:cNvSpPr txBox="1">
            <a:spLocks noChangeArrowheads="1"/>
          </p:cNvSpPr>
          <p:nvPr userDrawn="1"/>
        </p:nvSpPr>
        <p:spPr bwMode="auto">
          <a:xfrm>
            <a:off x="972000" y="5997600"/>
            <a:ext cx="2350045" cy="676612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583200" rIns="0" bIns="0">
            <a:spAutoFit/>
          </a:bodyPr>
          <a:lstStyle/>
          <a:p>
            <a:pPr>
              <a:lnSpc>
                <a:spcPct val="95000"/>
              </a:lnSpc>
              <a:defRPr/>
            </a:pPr>
            <a:endParaRPr lang="da-DK" sz="600" cap="all" spc="40" baseline="0" dirty="0">
              <a:solidFill>
                <a:schemeClr val="tx1"/>
              </a:solidFill>
              <a:latin typeface="AU Passata Light" pitchFamily="34" charset="0"/>
            </a:endParaRPr>
          </a:p>
        </p:txBody>
      </p:sp>
      <p:sp>
        <p:nvSpPr>
          <p:cNvPr id="26" name="OFF_logo1Computed"/>
          <p:cNvSpPr/>
          <p:nvPr userDrawn="1"/>
        </p:nvSpPr>
        <p:spPr bwMode="auto">
          <a:xfrm>
            <a:off x="971999" y="5997600"/>
            <a:ext cx="65" cy="451123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309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da-DK" sz="1000" b="0" i="0" u="none" strike="noStrike" cap="all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AU Passata" pitchFamily="34" charset="0"/>
              </a:rPr>
              <a:t>Aarhus
Universitet</a:t>
            </a:r>
          </a:p>
        </p:txBody>
      </p:sp>
      <p:sp>
        <p:nvSpPr>
          <p:cNvPr id="1030" name="Sidetal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807992" y="6581497"/>
            <a:ext cx="252000" cy="1354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r">
              <a:lnSpc>
                <a:spcPts val="1200"/>
              </a:lnSpc>
              <a:buFontTx/>
              <a:buNone/>
              <a:defRPr sz="700" spc="40" baseline="0">
                <a:solidFill>
                  <a:schemeClr val="tx1"/>
                </a:solidFill>
                <a:latin typeface="+mn-lt"/>
              </a:defRPr>
            </a:lvl1pPr>
          </a:lstStyle>
          <a:p>
            <a:pPr>
              <a:defRPr/>
            </a:pPr>
            <a:fld id="{E90C1E0A-682D-40DC-B1EA-26C007FDC330}" type="slidenum">
              <a:rPr lang="da-DK" smtClean="0"/>
              <a:pPr>
                <a:defRPr/>
              </a:pPr>
              <a:t>‹#›</a:t>
            </a:fld>
            <a:endParaRPr lang="da-DK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2"/>
          </p:nvPr>
        </p:nvSpPr>
        <p:spPr>
          <a:xfrm>
            <a:off x="0" y="7020000"/>
            <a:ext cx="0" cy="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">
                <a:noFill/>
              </a:defRPr>
            </a:lvl1pPr>
          </a:lstStyle>
          <a:p>
            <a:fld id="{78417F83-4CBA-48F2-BAD0-783AE3701E32}" type="datetimeFigureOut">
              <a:rPr lang="da-DK" smtClean="0"/>
              <a:pPr/>
              <a:t>12.05.2022</a:t>
            </a:fld>
            <a:r>
              <a:rPr lang="da-DK"/>
              <a:t>03-09-2019</a:t>
            </a:r>
          </a:p>
        </p:txBody>
      </p:sp>
      <p:sp>
        <p:nvSpPr>
          <p:cNvPr id="3" name="Footer Placeholder 2" hidden="1"/>
          <p:cNvSpPr>
            <a:spLocks noGrp="1"/>
          </p:cNvSpPr>
          <p:nvPr>
            <p:ph type="ftr" sz="quarter" idx="3"/>
          </p:nvPr>
        </p:nvSpPr>
        <p:spPr>
          <a:xfrm>
            <a:off x="0" y="7020000"/>
            <a:ext cx="0" cy="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">
                <a:noFill/>
              </a:defRPr>
            </a:lvl1pPr>
          </a:lstStyle>
          <a:p>
            <a:endParaRPr lang="da-DK" dirty="0"/>
          </a:p>
        </p:txBody>
      </p:sp>
      <p:sp>
        <p:nvSpPr>
          <p:cNvPr id="17" name="USR_Title">
            <a:extLst>
              <a:ext uri="{FF2B5EF4-FFF2-40B4-BE49-F238E27FC236}">
                <a16:creationId xmlns:a16="http://schemas.microsoft.com/office/drawing/2014/main" id="{51079DB8-469E-0E43-9B87-AFB0BC46783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240044" y="6000382"/>
            <a:ext cx="2982416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4752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da-DK" sz="700" b="0" cap="all" baseline="0" dirty="0">
                <a:solidFill>
                  <a:schemeClr val="tx1"/>
                </a:solidFill>
                <a:latin typeface="+mn-lt"/>
              </a:rPr>
              <a:t>AARHUS Universitet</a:t>
            </a:r>
          </a:p>
        </p:txBody>
      </p:sp>
      <p:sp>
        <p:nvSpPr>
          <p:cNvPr id="18" name="Date_DateCustomA">
            <a:extLst>
              <a:ext uri="{FF2B5EF4-FFF2-40B4-BE49-F238E27FC236}">
                <a16:creationId xmlns:a16="http://schemas.microsoft.com/office/drawing/2014/main" id="{5AFCC448-E95B-B64A-B76A-D6227840E286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3663639" y="6000382"/>
            <a:ext cx="2286757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4752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da-DK" sz="700" b="0" cap="all" baseline="0" dirty="0">
                <a:solidFill>
                  <a:schemeClr val="tx1"/>
                </a:solidFill>
                <a:latin typeface="+mn-lt"/>
              </a:rPr>
              <a:t>Institut for Datalogi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56" r:id="rId2"/>
    <p:sldLayoutId id="2147483673" r:id="rId3"/>
    <p:sldLayoutId id="2147483666" r:id="rId4"/>
    <p:sldLayoutId id="2147483662" r:id="rId5"/>
    <p:sldLayoutId id="2147483649" r:id="rId6"/>
    <p:sldLayoutId id="2147483669" r:id="rId7"/>
    <p:sldLayoutId id="2147483661" r:id="rId8"/>
    <p:sldLayoutId id="2147483668" r:id="rId9"/>
    <p:sldLayoutId id="2147483663" r:id="rId10"/>
    <p:sldLayoutId id="2147483670" r:id="rId11"/>
    <p:sldLayoutId id="2147483654" r:id="rId12"/>
    <p:sldLayoutId id="2147483664" r:id="rId13"/>
    <p:sldLayoutId id="2147483671" r:id="rId14"/>
    <p:sldLayoutId id="2147483650" r:id="rId15"/>
    <p:sldLayoutId id="2147483655" r:id="rId16"/>
    <p:sldLayoutId id="2147483651" r:id="rId17"/>
    <p:sldLayoutId id="2147483672" r:id="rId18"/>
    <p:sldLayoutId id="2147483678" r:id="rId19"/>
    <p:sldLayoutId id="2147483658" r:id="rId20"/>
    <p:sldLayoutId id="2147483679" r:id="rId21"/>
    <p:sldLayoutId id="2147483685" r:id="rId22"/>
    <p:sldLayoutId id="2147483686" r:id="rId23"/>
  </p:sldLayoutIdLst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hf sldNum="0" hdr="0" ftr="0"/>
  <p:txStyles>
    <p:titleStyle>
      <a:lvl1pPr algn="l" rtl="0" eaLnBrk="1" fontAlgn="base" hangingPunct="1">
        <a:lnSpc>
          <a:spcPct val="89000"/>
        </a:lnSpc>
        <a:spcBef>
          <a:spcPct val="0"/>
        </a:spcBef>
        <a:spcAft>
          <a:spcPct val="0"/>
        </a:spcAft>
        <a:defRPr sz="4500" b="1" cap="all" baseline="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2pPr>
      <a:lvl3pPr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3pPr>
      <a:lvl4pPr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4pPr>
      <a:lvl5pPr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5pPr>
      <a:lvl6pPr marL="457200"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6pPr>
      <a:lvl7pPr marL="914400"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7pPr>
      <a:lvl8pPr marL="1371600"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8pPr>
      <a:lvl9pPr marL="1828800"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9pPr>
    </p:titleStyle>
    <p:bodyStyle>
      <a:lvl1pPr marL="0" indent="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Calibri" panose="020F0502020204030204" pitchFamily="34" charset="0"/>
        <a:buChar char="​"/>
        <a:defRPr sz="2000" b="0">
          <a:solidFill>
            <a:schemeClr val="tx1"/>
          </a:solidFill>
          <a:latin typeface="+mn-lt"/>
          <a:ea typeface="+mn-ea"/>
          <a:cs typeface="+mn-cs"/>
        </a:defRPr>
      </a:lvl1pPr>
      <a:lvl2pPr marL="432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2pPr>
      <a:lvl3pPr marL="75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3pPr>
      <a:lvl4pPr marL="1152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4pPr>
      <a:lvl5pPr marL="1512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5pPr>
      <a:lvl6pPr marL="183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6pPr>
      <a:lvl7pPr marL="183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7pPr>
      <a:lvl8pPr marL="183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8pPr>
      <a:lvl9pPr marL="183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4" orient="horz" pos="3715" userDrawn="1">
          <p15:clr>
            <a:srgbClr val="000000"/>
          </p15:clr>
        </p15:guide>
        <p15:guide id="5" orient="horz" pos="4131" userDrawn="1">
          <p15:clr>
            <a:srgbClr val="A4A3A4"/>
          </p15:clr>
        </p15:guide>
        <p15:guide id="6" pos="7479" userDrawn="1">
          <p15:clr>
            <a:srgbClr val="A4A3A4"/>
          </p15:clr>
        </p15:guide>
        <p15:guide id="7" orient="horz" pos="1234" userDrawn="1">
          <p15:clr>
            <a:srgbClr val="000000"/>
          </p15:clr>
        </p15:guide>
        <p15:guide id="8" pos="7059" userDrawn="1">
          <p15:clr>
            <a:srgbClr val="000000"/>
          </p15:clr>
        </p15:guide>
        <p15:guide id="9" pos="199" userDrawn="1">
          <p15:clr>
            <a:srgbClr val="A4A3A4"/>
          </p15:clr>
        </p15:guide>
        <p15:guide id="10" pos="621" userDrawn="1">
          <p15:clr>
            <a:srgbClr val="000000"/>
          </p15:clr>
        </p15:guide>
        <p15:guide id="11" orient="horz" pos="199" userDrawn="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33.png"/><Relationship Id="rId5" Type="http://schemas.openxmlformats.org/officeDocument/2006/relationships/image" Target="../media/image32.tiff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41.tif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makecode.microbit.org/" TargetMode="External"/><Relationship Id="rId3" Type="http://schemas.openxmlformats.org/officeDocument/2006/relationships/slideLayout" Target="../slideLayouts/slideLayout23.xml"/><Relationship Id="rId7" Type="http://schemas.openxmlformats.org/officeDocument/2006/relationships/hyperlink" Target="https://wiki.dfrobot.com/micro_Maqueen_for_micro_bit_SKU_ROB0148-E" TargetMode="Externa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hyperlink" Target="https://microbit.org/" TargetMode="External"/><Relationship Id="rId5" Type="http://schemas.openxmlformats.org/officeDocument/2006/relationships/image" Target="../media/image42.png"/><Relationship Id="rId10" Type="http://schemas.openxmlformats.org/officeDocument/2006/relationships/image" Target="../media/image43.png"/><Relationship Id="rId4" Type="http://schemas.openxmlformats.org/officeDocument/2006/relationships/notesSlide" Target="../notesSlides/notesSlide12.xml"/><Relationship Id="rId9" Type="http://schemas.openxmlformats.org/officeDocument/2006/relationships/hyperlink" Target="http://kortlink.dk/2bd58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cavi.dk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8.jpe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28.png"/><Relationship Id="rId4" Type="http://schemas.openxmlformats.org/officeDocument/2006/relationships/image" Target="../media/image27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136EB-A703-9140-AD1A-DED160FC81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5838" y="1852697"/>
            <a:ext cx="9543307" cy="1779553"/>
          </a:xfrm>
        </p:spPr>
        <p:txBody>
          <a:bodyPr/>
          <a:lstStyle/>
          <a:p>
            <a:r>
              <a:rPr lang="en-DK" sz="4800" dirty="0">
                <a:latin typeface="AU Passata Light"/>
              </a:rPr>
              <a:t>Gymnasiesamarbejde 2022</a:t>
            </a:r>
            <a:br>
              <a:rPr lang="en-DK" sz="4800" dirty="0">
                <a:latin typeface="AU Passata Light"/>
              </a:rPr>
            </a:br>
            <a:r>
              <a:rPr lang="en-DK" sz="2800" dirty="0">
                <a:latin typeface="AU Passata Light"/>
              </a:rPr>
              <a:t>Institut for Datalogi</a:t>
            </a:r>
            <a:br>
              <a:rPr lang="en-DK" sz="2800" dirty="0">
                <a:latin typeface="AU Passata Light"/>
              </a:rPr>
            </a:br>
            <a:r>
              <a:rPr lang="en-DK" sz="2800" dirty="0">
                <a:latin typeface="AU Passata Light"/>
              </a:rPr>
              <a:t>Aarhus Universitet</a:t>
            </a:r>
            <a:br>
              <a:rPr lang="en-DK" dirty="0"/>
            </a:br>
            <a:endParaRPr lang="en-DK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2E70DA-CE5A-6149-BE28-128381D18CA6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DFA8F335-F92B-004E-AC94-E2E8F1A5366A}" type="datetime1">
              <a:rPr lang="da-DK" smtClean="0"/>
              <a:t>12.05.2022</a:t>
            </a:fld>
            <a:r>
              <a:rPr lang="da-DK"/>
              <a:t>03-09-2019</a:t>
            </a:r>
            <a:endParaRPr lang="da-DK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839777-7C28-9544-9683-DFC9EC42F3C9}"/>
              </a:ext>
            </a:extLst>
          </p:cNvPr>
          <p:cNvSpPr txBox="1"/>
          <p:nvPr/>
        </p:nvSpPr>
        <p:spPr>
          <a:xfrm>
            <a:off x="1021540" y="3632250"/>
            <a:ext cx="6624736" cy="1754326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5000"/>
              </a:lnSpc>
            </a:pPr>
            <a:endParaRPr lang="en-DK" sz="2000" dirty="0">
              <a:solidFill>
                <a:schemeClr val="bg1"/>
              </a:solidFill>
              <a:latin typeface="+mn-lt"/>
            </a:endParaRPr>
          </a:p>
          <a:p>
            <a:pPr marL="342900" indent="-342900">
              <a:lnSpc>
                <a:spcPct val="95000"/>
              </a:lnSpc>
              <a:buFont typeface="Arial" panose="020B0604020202020204" pitchFamily="34" charset="0"/>
              <a:buChar char="•"/>
            </a:pPr>
            <a:r>
              <a:rPr lang="en-DK" sz="2000" dirty="0">
                <a:solidFill>
                  <a:schemeClr val="bg1"/>
                </a:solidFill>
                <a:latin typeface="+mn-lt"/>
              </a:rPr>
              <a:t>Outreach på Institut for Datalogi</a:t>
            </a:r>
          </a:p>
          <a:p>
            <a:pPr marL="342900" indent="-342900">
              <a:lnSpc>
                <a:spcPct val="95000"/>
              </a:lnSpc>
              <a:buFont typeface="Arial" panose="020B0604020202020204" pitchFamily="34" charset="0"/>
              <a:buChar char="•"/>
            </a:pPr>
            <a:r>
              <a:rPr lang="en-DK" sz="2000" dirty="0">
                <a:solidFill>
                  <a:schemeClr val="bg1"/>
                </a:solidFill>
                <a:latin typeface="+mn-lt"/>
              </a:rPr>
              <a:t>Studieorienterende events</a:t>
            </a:r>
          </a:p>
          <a:p>
            <a:pPr marL="342900" indent="-342900">
              <a:lnSpc>
                <a:spcPct val="95000"/>
              </a:lnSpc>
              <a:buFont typeface="Arial" panose="020B0604020202020204" pitchFamily="34" charset="0"/>
              <a:buChar char="•"/>
            </a:pPr>
            <a:r>
              <a:rPr lang="en-DK" sz="2000" dirty="0">
                <a:solidFill>
                  <a:schemeClr val="bg1"/>
                </a:solidFill>
                <a:latin typeface="+mn-lt"/>
              </a:rPr>
              <a:t>Særlige forløb</a:t>
            </a:r>
          </a:p>
          <a:p>
            <a:pPr marL="342900" indent="-342900">
              <a:lnSpc>
                <a:spcPct val="95000"/>
              </a:lnSpc>
              <a:buFont typeface="Arial" panose="020B0604020202020204" pitchFamily="34" charset="0"/>
              <a:buChar char="•"/>
            </a:pPr>
            <a:r>
              <a:rPr lang="en-DK" sz="2000" dirty="0">
                <a:solidFill>
                  <a:schemeClr val="bg1"/>
                </a:solidFill>
                <a:latin typeface="+mn-lt"/>
              </a:rPr>
              <a:t>Events og camps</a:t>
            </a:r>
          </a:p>
          <a:p>
            <a:pPr marL="342900" indent="-342900">
              <a:lnSpc>
                <a:spcPct val="95000"/>
              </a:lnSpc>
              <a:buFont typeface="Arial" panose="020B0604020202020204" pitchFamily="34" charset="0"/>
              <a:buChar char="•"/>
            </a:pPr>
            <a:r>
              <a:rPr lang="en-DK" sz="2000" dirty="0">
                <a:solidFill>
                  <a:schemeClr val="bg1"/>
                </a:solidFill>
                <a:latin typeface="+mn-lt"/>
              </a:rPr>
              <a:t>Mulighed for nye forløb (jeres idéer)</a:t>
            </a:r>
            <a:endParaRPr lang="en-DK" sz="1600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6" name="Billede 6">
            <a:extLst>
              <a:ext uri="{FF2B5EF4-FFF2-40B4-BE49-F238E27FC236}">
                <a16:creationId xmlns:a16="http://schemas.microsoft.com/office/drawing/2014/main" id="{64C47542-7A01-6D43-88A5-6E19588F94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54652" y="2865505"/>
            <a:ext cx="2675954" cy="2675954"/>
          </a:xfrm>
          <a:prstGeom prst="rect">
            <a:avLst/>
          </a:prstGeom>
        </p:spPr>
      </p:pic>
      <p:sp>
        <p:nvSpPr>
          <p:cNvPr id="3" name="Rektangel 2">
            <a:extLst>
              <a:ext uri="{FF2B5EF4-FFF2-40B4-BE49-F238E27FC236}">
                <a16:creationId xmlns:a16="http://schemas.microsoft.com/office/drawing/2014/main" id="{F0BB3E98-7FB3-4FCB-8A5A-B6265C16F36D}"/>
              </a:ext>
            </a:extLst>
          </p:cNvPr>
          <p:cNvSpPr/>
          <p:nvPr/>
        </p:nvSpPr>
        <p:spPr bwMode="auto">
          <a:xfrm>
            <a:off x="4511494" y="6117314"/>
            <a:ext cx="3134782" cy="634798"/>
          </a:xfrm>
          <a:prstGeom prst="rect">
            <a:avLst/>
          </a:prstGeom>
          <a:solidFill>
            <a:srgbClr val="002546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6025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el 14"/>
          <p:cNvSpPr>
            <a:spLocks noGrp="1"/>
          </p:cNvSpPr>
          <p:nvPr>
            <p:ph type="title"/>
          </p:nvPr>
        </p:nvSpPr>
        <p:spPr>
          <a:xfrm>
            <a:off x="469779" y="223086"/>
            <a:ext cx="11251385" cy="765976"/>
          </a:xfrm>
        </p:spPr>
        <p:txBody>
          <a:bodyPr rtlCol="0"/>
          <a:lstStyle/>
          <a:p>
            <a:r>
              <a:rPr lang="en-GB" dirty="0"/>
              <a:t>CAMPS </a:t>
            </a:r>
            <a:r>
              <a:rPr lang="en-GB" b="0"/>
              <a:t>og konkurrencer</a:t>
            </a:r>
            <a:endParaRPr lang="en-GB" b="0" dirty="0"/>
          </a:p>
        </p:txBody>
      </p:sp>
      <p:sp>
        <p:nvSpPr>
          <p:cNvPr id="2" name="Tekstboks 1"/>
          <p:cNvSpPr txBox="1"/>
          <p:nvPr/>
        </p:nvSpPr>
        <p:spPr>
          <a:xfrm>
            <a:off x="4798606" y="2499409"/>
            <a:ext cx="1007849" cy="54553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rtl="0">
              <a:lnSpc>
                <a:spcPct val="95000"/>
              </a:lnSpc>
            </a:pPr>
            <a:r>
              <a:rPr lang="en-GB" sz="1866" dirty="0">
                <a:solidFill>
                  <a:schemeClr val="bg1"/>
                </a:solidFill>
              </a:rPr>
              <a:t>Research</a:t>
            </a:r>
          </a:p>
          <a:p>
            <a:pPr rtl="0">
              <a:lnSpc>
                <a:spcPct val="95000"/>
              </a:lnSpc>
            </a:pPr>
            <a:endParaRPr lang="en-GB" sz="1866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6" name="Tekstboks 5"/>
          <p:cNvSpPr txBox="1"/>
          <p:nvPr/>
        </p:nvSpPr>
        <p:spPr>
          <a:xfrm>
            <a:off x="6094412" y="2517137"/>
            <a:ext cx="1343799" cy="27276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rtl="0">
              <a:lnSpc>
                <a:spcPct val="95000"/>
              </a:lnSpc>
            </a:pPr>
            <a:r>
              <a:rPr lang="en-GB" sz="1866" dirty="0">
                <a:solidFill>
                  <a:schemeClr val="bg1"/>
                </a:solidFill>
              </a:rPr>
              <a:t>E</a:t>
            </a:r>
            <a:r>
              <a:rPr lang="en-GB" sz="1866" dirty="0">
                <a:solidFill>
                  <a:schemeClr val="bg1"/>
                </a:solidFill>
                <a:latin typeface="+mn-lt"/>
              </a:rPr>
              <a:t>ducation</a:t>
            </a:r>
            <a:endParaRPr lang="en-GB" sz="1866" dirty="0">
              <a:solidFill>
                <a:schemeClr val="bg1"/>
              </a:solidFill>
            </a:endParaRPr>
          </a:p>
        </p:txBody>
      </p:sp>
      <p:sp>
        <p:nvSpPr>
          <p:cNvPr id="8" name="Tekstboks 7"/>
          <p:cNvSpPr txBox="1"/>
          <p:nvPr/>
        </p:nvSpPr>
        <p:spPr>
          <a:xfrm>
            <a:off x="6238391" y="4148893"/>
            <a:ext cx="1343799" cy="27276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rtl="0">
              <a:lnSpc>
                <a:spcPct val="95000"/>
              </a:lnSpc>
            </a:pPr>
            <a:r>
              <a:rPr lang="en-GB" sz="1866" dirty="0">
                <a:solidFill>
                  <a:schemeClr val="bg1"/>
                </a:solidFill>
              </a:rPr>
              <a:t>Talent</a:t>
            </a:r>
          </a:p>
        </p:txBody>
      </p:sp>
      <p:grpSp>
        <p:nvGrpSpPr>
          <p:cNvPr id="17" name="Gruppe 16">
            <a:extLst>
              <a:ext uri="{FF2B5EF4-FFF2-40B4-BE49-F238E27FC236}">
                <a16:creationId xmlns:a16="http://schemas.microsoft.com/office/drawing/2014/main" id="{D92D4E7F-58E6-49F5-876A-A6ED74E36E61}"/>
              </a:ext>
            </a:extLst>
          </p:cNvPr>
          <p:cNvGrpSpPr/>
          <p:nvPr/>
        </p:nvGrpSpPr>
        <p:grpSpPr>
          <a:xfrm>
            <a:off x="365124" y="1308108"/>
            <a:ext cx="4838738" cy="2216502"/>
            <a:chOff x="490875" y="3579147"/>
            <a:chExt cx="4838738" cy="221650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A36100F-DF17-B044-96AF-203C0F41134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875" y="3978860"/>
              <a:ext cx="4838738" cy="1816789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22A4121-9C9F-F546-A67B-4DE0E44862F4}"/>
                </a:ext>
              </a:extLst>
            </p:cNvPr>
            <p:cNvSpPr txBox="1"/>
            <p:nvPr/>
          </p:nvSpPr>
          <p:spPr>
            <a:xfrm>
              <a:off x="499550" y="3579147"/>
              <a:ext cx="2410694" cy="2339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5000"/>
                </a:lnSpc>
              </a:pPr>
              <a:r>
                <a:rPr lang="en-DK" sz="1600" b="1" dirty="0">
                  <a:latin typeface="+mn-lt"/>
                </a:rPr>
                <a:t>DANISH ROBOT </a:t>
              </a:r>
              <a:r>
                <a:rPr lang="en-DK" sz="1600" dirty="0">
                  <a:latin typeface="+mn-lt"/>
                </a:rPr>
                <a:t>OLYMPIAD</a:t>
              </a:r>
            </a:p>
          </p:txBody>
        </p:sp>
      </p:grpSp>
      <p:grpSp>
        <p:nvGrpSpPr>
          <p:cNvPr id="18" name="Gruppe 17">
            <a:extLst>
              <a:ext uri="{FF2B5EF4-FFF2-40B4-BE49-F238E27FC236}">
                <a16:creationId xmlns:a16="http://schemas.microsoft.com/office/drawing/2014/main" id="{0742A7C5-1EF1-4C1F-A9AA-C890640746BB}"/>
              </a:ext>
            </a:extLst>
          </p:cNvPr>
          <p:cNvGrpSpPr/>
          <p:nvPr/>
        </p:nvGrpSpPr>
        <p:grpSpPr>
          <a:xfrm>
            <a:off x="6038734" y="3852321"/>
            <a:ext cx="4811655" cy="1924523"/>
            <a:chOff x="6038734" y="3852321"/>
            <a:chExt cx="4811655" cy="1924523"/>
          </a:xfrm>
        </p:grpSpPr>
        <p:pic>
          <p:nvPicPr>
            <p:cNvPr id="9" name="Billede 9" descr="Et billede, der indeholder person, sport, ser, mængde&#10;&#10;Beskrivelsen er genereret automatisk">
              <a:extLst>
                <a:ext uri="{FF2B5EF4-FFF2-40B4-BE49-F238E27FC236}">
                  <a16:creationId xmlns:a16="http://schemas.microsoft.com/office/drawing/2014/main" id="{60B71FC5-7C6F-48FB-8066-5EC588283A5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038734" y="4169133"/>
              <a:ext cx="4811655" cy="1607711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009F1FE-34B6-C040-8CFE-A2A1325403D1}"/>
                </a:ext>
              </a:extLst>
            </p:cNvPr>
            <p:cNvSpPr txBox="1"/>
            <p:nvPr/>
          </p:nvSpPr>
          <p:spPr>
            <a:xfrm>
              <a:off x="6085578" y="3852321"/>
              <a:ext cx="2410694" cy="23391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ct val="95000"/>
                </a:lnSpc>
              </a:pPr>
              <a:r>
                <a:rPr lang="en-DK" sz="1600" b="1">
                  <a:latin typeface="+mn-lt"/>
                </a:rPr>
                <a:t>IT-CAMP </a:t>
              </a:r>
              <a:r>
                <a:rPr lang="en-DK" sz="1600" dirty="0">
                  <a:latin typeface="+mn-lt"/>
                </a:rPr>
                <a:t>FOR PIGER</a:t>
              </a:r>
            </a:p>
          </p:txBody>
        </p:sp>
      </p:grpSp>
      <p:grpSp>
        <p:nvGrpSpPr>
          <p:cNvPr id="11" name="Gruppe 10">
            <a:extLst>
              <a:ext uri="{FF2B5EF4-FFF2-40B4-BE49-F238E27FC236}">
                <a16:creationId xmlns:a16="http://schemas.microsoft.com/office/drawing/2014/main" id="{0EC06009-A139-4F9B-9192-4FF7FACF8175}"/>
              </a:ext>
            </a:extLst>
          </p:cNvPr>
          <p:cNvGrpSpPr/>
          <p:nvPr/>
        </p:nvGrpSpPr>
        <p:grpSpPr>
          <a:xfrm>
            <a:off x="8825598" y="1303300"/>
            <a:ext cx="3633920" cy="1880864"/>
            <a:chOff x="5627940" y="3780797"/>
            <a:chExt cx="3633920" cy="188086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97B327A-758A-0445-9BE0-1BADB889075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627940" y="4119553"/>
              <a:ext cx="3084215" cy="1542108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19F54D1-BFE5-EE42-AD33-11E0DE7C96F2}"/>
                </a:ext>
              </a:extLst>
            </p:cNvPr>
            <p:cNvSpPr txBox="1"/>
            <p:nvPr/>
          </p:nvSpPr>
          <p:spPr>
            <a:xfrm>
              <a:off x="5950396" y="3780797"/>
              <a:ext cx="3311464" cy="23391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ct val="95000"/>
                </a:lnSpc>
              </a:pPr>
              <a:r>
                <a:rPr lang="en-DK" sz="1600" b="1" dirty="0">
                  <a:latin typeface="+mn-lt"/>
                </a:rPr>
                <a:t>D-POP </a:t>
              </a:r>
              <a:r>
                <a:rPr lang="en-DK" sz="1600">
                  <a:latin typeface="+mn-lt"/>
                </a:rPr>
                <a:t>AARHUS EDITION (2022?)</a:t>
              </a:r>
            </a:p>
          </p:txBody>
        </p:sp>
      </p:grpSp>
      <p:grpSp>
        <p:nvGrpSpPr>
          <p:cNvPr id="10" name="Gruppe 9">
            <a:extLst>
              <a:ext uri="{FF2B5EF4-FFF2-40B4-BE49-F238E27FC236}">
                <a16:creationId xmlns:a16="http://schemas.microsoft.com/office/drawing/2014/main" id="{F28788B0-6A73-4416-B53B-45075F41D8F9}"/>
              </a:ext>
            </a:extLst>
          </p:cNvPr>
          <p:cNvGrpSpPr/>
          <p:nvPr/>
        </p:nvGrpSpPr>
        <p:grpSpPr>
          <a:xfrm>
            <a:off x="5486034" y="1305779"/>
            <a:ext cx="3455243" cy="2185995"/>
            <a:chOff x="5710589" y="1323732"/>
            <a:chExt cx="3455243" cy="218599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923E0AF-158C-C744-8E23-ADA53C7466C3}"/>
                </a:ext>
              </a:extLst>
            </p:cNvPr>
            <p:cNvSpPr txBox="1"/>
            <p:nvPr/>
          </p:nvSpPr>
          <p:spPr>
            <a:xfrm>
              <a:off x="5950396" y="1323732"/>
              <a:ext cx="2410694" cy="2339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5000"/>
                </a:lnSpc>
              </a:pPr>
              <a:r>
                <a:rPr lang="en-DK" sz="1600" b="1" dirty="0">
                  <a:latin typeface="+mn-lt"/>
                </a:rPr>
                <a:t>FIRST </a:t>
              </a:r>
              <a:r>
                <a:rPr lang="en-DK" sz="1600" dirty="0">
                  <a:latin typeface="+mn-lt"/>
                </a:rPr>
                <a:t>LEGO LEAGUE</a:t>
              </a: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0B20A9A8-7AE8-3F40-9DCB-FFF55C182B5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710589" y="1692938"/>
              <a:ext cx="3455243" cy="1816789"/>
            </a:xfrm>
            <a:prstGeom prst="rect">
              <a:avLst/>
            </a:prstGeom>
          </p:spPr>
        </p:pic>
      </p:grpSp>
      <p:grpSp>
        <p:nvGrpSpPr>
          <p:cNvPr id="21" name="Gruppe 20">
            <a:extLst>
              <a:ext uri="{FF2B5EF4-FFF2-40B4-BE49-F238E27FC236}">
                <a16:creationId xmlns:a16="http://schemas.microsoft.com/office/drawing/2014/main" id="{7B690352-0531-4801-ADED-65ADB0BEE480}"/>
              </a:ext>
            </a:extLst>
          </p:cNvPr>
          <p:cNvGrpSpPr/>
          <p:nvPr/>
        </p:nvGrpSpPr>
        <p:grpSpPr>
          <a:xfrm>
            <a:off x="364521" y="4458639"/>
            <a:ext cx="4740780" cy="1318297"/>
            <a:chOff x="445360" y="1397673"/>
            <a:chExt cx="4740780" cy="1318297"/>
          </a:xfrm>
        </p:grpSpPr>
        <p:pic>
          <p:nvPicPr>
            <p:cNvPr id="7" name="Billede 9" descr="Et billede, der indeholder tekst, person, briller&#10;&#10;Beskrivelsen er genereret automatisk">
              <a:extLst>
                <a:ext uri="{FF2B5EF4-FFF2-40B4-BE49-F238E27FC236}">
                  <a16:creationId xmlns:a16="http://schemas.microsoft.com/office/drawing/2014/main" id="{09E58614-2AA0-4A32-8EF5-730BA275C96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74086" y="1799179"/>
              <a:ext cx="4712054" cy="916791"/>
            </a:xfrm>
            <a:prstGeom prst="rect">
              <a:avLst/>
            </a:prstGeom>
          </p:spPr>
        </p:pic>
        <p:sp>
          <p:nvSpPr>
            <p:cNvPr id="20" name="TextBox 3">
              <a:extLst>
                <a:ext uri="{FF2B5EF4-FFF2-40B4-BE49-F238E27FC236}">
                  <a16:creationId xmlns:a16="http://schemas.microsoft.com/office/drawing/2014/main" id="{AD12C8E2-CA14-47C5-904D-88707FC7A386}"/>
                </a:ext>
              </a:extLst>
            </p:cNvPr>
            <p:cNvSpPr txBox="1"/>
            <p:nvPr/>
          </p:nvSpPr>
          <p:spPr>
            <a:xfrm>
              <a:off x="445360" y="1397673"/>
              <a:ext cx="2410694" cy="23391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ct val="95000"/>
                </a:lnSpc>
              </a:pPr>
              <a:r>
                <a:rPr lang="en-DK" sz="1600">
                  <a:latin typeface="+mn-lt"/>
                </a:rPr>
                <a:t>GIRLS' DAY IN </a:t>
              </a:r>
              <a:r>
                <a:rPr lang="en-DK" sz="1600" b="1">
                  <a:latin typeface="+mn-lt"/>
                </a:rPr>
                <a:t>SCIENCE</a:t>
              </a:r>
              <a:endParaRPr lang="da-DK"/>
            </a:p>
          </p:txBody>
        </p:sp>
      </p:grpSp>
    </p:spTree>
    <p:extLst>
      <p:ext uri="{BB962C8B-B14F-4D97-AF65-F5344CB8AC3E}">
        <p14:creationId xmlns:p14="http://schemas.microsoft.com/office/powerpoint/2010/main" val="259794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4489"/>
    </mc:Choice>
    <mc:Fallback xmlns="">
      <p:transition advTm="44489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2520" y="405452"/>
            <a:ext cx="11251385" cy="765976"/>
          </a:xfrm>
        </p:spPr>
        <p:txBody>
          <a:bodyPr/>
          <a:lstStyle/>
          <a:p>
            <a:r>
              <a:rPr lang="en-US" dirty="0"/>
              <a:t>STUDIEORIENTERENDE </a:t>
            </a:r>
            <a:r>
              <a:rPr lang="en-US" b="0" dirty="0"/>
              <a:t>ARRANGEMENTER</a:t>
            </a:r>
            <a:r>
              <a:rPr lang="en-US" dirty="0"/>
              <a:t>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51707" y="1434651"/>
            <a:ext cx="11262198" cy="4200790"/>
          </a:xfrm>
        </p:spPr>
        <p:txBody>
          <a:bodyPr/>
          <a:lstStyle/>
          <a:p>
            <a:pPr marL="251460" lvl="1" indent="0">
              <a:buNone/>
            </a:pPr>
            <a:r>
              <a:rPr lang="en-US" b="1" dirty="0" err="1"/>
              <a:t>Efterår</a:t>
            </a:r>
            <a:endParaRPr lang="en-US" b="1" dirty="0">
              <a:cs typeface="AU Passata"/>
            </a:endParaRPr>
          </a:p>
          <a:p>
            <a:pPr marL="431800" lvl="1" indent="-179705"/>
            <a:r>
              <a:rPr lang="en-US" dirty="0" err="1"/>
              <a:t>Studiepraktik</a:t>
            </a:r>
            <a:r>
              <a:rPr lang="en-US" dirty="0"/>
              <a:t> </a:t>
            </a:r>
            <a:r>
              <a:rPr lang="en-US" dirty="0" err="1"/>
              <a:t>uge</a:t>
            </a:r>
            <a:r>
              <a:rPr lang="en-US" dirty="0"/>
              <a:t> 43</a:t>
            </a:r>
            <a:endParaRPr lang="en-US" dirty="0">
              <a:cs typeface="AU Passata"/>
            </a:endParaRPr>
          </a:p>
          <a:p>
            <a:pPr marL="431800" lvl="1" indent="-179705"/>
            <a:endParaRPr lang="en-US" dirty="0">
              <a:cs typeface="AU Passata"/>
            </a:endParaRPr>
          </a:p>
          <a:p>
            <a:pPr marL="251460" lvl="1" indent="0">
              <a:buNone/>
            </a:pPr>
            <a:r>
              <a:rPr lang="en-US" b="1" dirty="0" err="1"/>
              <a:t>Forår</a:t>
            </a:r>
            <a:endParaRPr lang="en-US" b="1" dirty="0">
              <a:cs typeface="AU Passata"/>
            </a:endParaRPr>
          </a:p>
          <a:p>
            <a:pPr marL="431800" lvl="1" indent="-179705"/>
            <a:r>
              <a:rPr lang="en-US" dirty="0" err="1"/>
              <a:t>Kvote</a:t>
            </a:r>
            <a:r>
              <a:rPr lang="en-US" dirty="0"/>
              <a:t> 2-dag</a:t>
            </a:r>
            <a:endParaRPr lang="en-US" dirty="0">
              <a:cs typeface="AU Passata"/>
            </a:endParaRPr>
          </a:p>
          <a:p>
            <a:pPr marL="431800" lvl="1" indent="-179705"/>
            <a:r>
              <a:rPr lang="en-US" dirty="0"/>
              <a:t>“Last minute” online-event op mod </a:t>
            </a:r>
            <a:r>
              <a:rPr lang="en-US" dirty="0" err="1"/>
              <a:t>kvote</a:t>
            </a:r>
            <a:r>
              <a:rPr lang="en-US" dirty="0"/>
              <a:t> 1-deadline</a:t>
            </a:r>
            <a:endParaRPr lang="en-US" dirty="0">
              <a:cs typeface="AU Passata"/>
            </a:endParaRPr>
          </a:p>
          <a:p>
            <a:pPr marL="431800" lvl="1" indent="-179705"/>
            <a:r>
              <a:rPr lang="en-US" dirty="0"/>
              <a:t>U-days </a:t>
            </a:r>
            <a:r>
              <a:rPr lang="en-US" dirty="0" err="1"/>
              <a:t>hvert</a:t>
            </a:r>
            <a:r>
              <a:rPr lang="en-US" dirty="0"/>
              <a:t> </a:t>
            </a:r>
            <a:r>
              <a:rPr lang="en-US" dirty="0" err="1"/>
              <a:t>år</a:t>
            </a:r>
            <a:r>
              <a:rPr lang="en-US" dirty="0"/>
              <a:t> slut </a:t>
            </a:r>
            <a:r>
              <a:rPr lang="en-US" dirty="0" err="1"/>
              <a:t>februar</a:t>
            </a:r>
            <a:r>
              <a:rPr lang="en-US" dirty="0"/>
              <a:t>/start marts</a:t>
            </a:r>
            <a:endParaRPr lang="en-US" dirty="0">
              <a:cs typeface="AU Passata"/>
            </a:endParaRPr>
          </a:p>
          <a:p>
            <a:pPr marL="431800" lvl="1" indent="-179705"/>
            <a:r>
              <a:rPr lang="en-US" dirty="0" err="1"/>
              <a:t>SubUniversity</a:t>
            </a:r>
            <a:endParaRPr lang="en-US" dirty="0">
              <a:cs typeface="AU Passata"/>
            </a:endParaRPr>
          </a:p>
          <a:p>
            <a:pPr marL="431800" lvl="1" indent="-179705"/>
            <a:endParaRPr lang="en-US" b="1" dirty="0">
              <a:cs typeface="AU Passata"/>
            </a:endParaRPr>
          </a:p>
          <a:p>
            <a:pPr marL="251460" lvl="1" indent="0">
              <a:buNone/>
            </a:pPr>
            <a:r>
              <a:rPr lang="en-US" b="1" dirty="0"/>
              <a:t>Hele </a:t>
            </a:r>
            <a:r>
              <a:rPr lang="en-US" b="1" dirty="0" err="1"/>
              <a:t>året</a:t>
            </a:r>
            <a:endParaRPr lang="en-US" dirty="0">
              <a:cs typeface="AU Passata"/>
            </a:endParaRPr>
          </a:p>
          <a:p>
            <a:pPr marL="431800" lvl="1" indent="-179705"/>
            <a:r>
              <a:rPr lang="en-US" dirty="0"/>
              <a:t>Det </a:t>
            </a:r>
            <a:r>
              <a:rPr lang="en-US" dirty="0" err="1"/>
              <a:t>Rullende</a:t>
            </a:r>
            <a:r>
              <a:rPr lang="en-US" dirty="0"/>
              <a:t> </a:t>
            </a:r>
            <a:r>
              <a:rPr lang="en-US" dirty="0" err="1"/>
              <a:t>Universitet</a:t>
            </a:r>
            <a:endParaRPr lang="en-US" dirty="0">
              <a:cs typeface="AU Passata"/>
            </a:endParaRPr>
          </a:p>
          <a:p>
            <a:pPr marL="431800" lvl="1" indent="-179705"/>
            <a:r>
              <a:rPr lang="en-US" dirty="0" err="1"/>
              <a:t>Studerende</a:t>
            </a:r>
            <a:r>
              <a:rPr lang="en-US" dirty="0"/>
              <a:t> for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dag</a:t>
            </a:r>
            <a:endParaRPr lang="en-US" dirty="0">
              <a:cs typeface="AU Passata"/>
            </a:endParaRPr>
          </a:p>
          <a:p>
            <a:pPr>
              <a:buNone/>
            </a:pPr>
            <a:endParaRPr lang="en-US" dirty="0"/>
          </a:p>
          <a:p>
            <a:pPr>
              <a:buNone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54452" y="1715240"/>
            <a:ext cx="4287700" cy="68088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7E89DB1F-2088-954B-A3A9-E5C9D9F4FB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80866" y="3788203"/>
            <a:ext cx="3359936" cy="1347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uppe 7">
            <a:extLst>
              <a:ext uri="{FF2B5EF4-FFF2-40B4-BE49-F238E27FC236}">
                <a16:creationId xmlns:a16="http://schemas.microsoft.com/office/drawing/2014/main" id="{619A5BE4-BDE6-43EF-AD6D-0F85390F2FD0}"/>
              </a:ext>
            </a:extLst>
          </p:cNvPr>
          <p:cNvGrpSpPr/>
          <p:nvPr/>
        </p:nvGrpSpPr>
        <p:grpSpPr>
          <a:xfrm>
            <a:off x="7592460" y="2642763"/>
            <a:ext cx="2704838" cy="892283"/>
            <a:chOff x="6757732" y="5165143"/>
            <a:chExt cx="2704838" cy="892283"/>
          </a:xfrm>
        </p:grpSpPr>
        <p:pic>
          <p:nvPicPr>
            <p:cNvPr id="4" name="Billede 6">
              <a:extLst>
                <a:ext uri="{FF2B5EF4-FFF2-40B4-BE49-F238E27FC236}">
                  <a16:creationId xmlns:a16="http://schemas.microsoft.com/office/drawing/2014/main" id="{4AA11E38-1BDF-4AF8-8FB1-6411865AB7F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757732" y="5647851"/>
              <a:ext cx="2704838" cy="409575"/>
            </a:xfrm>
            <a:prstGeom prst="rect">
              <a:avLst/>
            </a:prstGeom>
          </p:spPr>
        </p:pic>
        <p:pic>
          <p:nvPicPr>
            <p:cNvPr id="7" name="Billede 7">
              <a:extLst>
                <a:ext uri="{FF2B5EF4-FFF2-40B4-BE49-F238E27FC236}">
                  <a16:creationId xmlns:a16="http://schemas.microsoft.com/office/drawing/2014/main" id="{B6457EB7-8C7B-48F6-98C3-F2EFFB68E46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761946" y="5165143"/>
              <a:ext cx="2696411" cy="477348"/>
            </a:xfrm>
            <a:prstGeom prst="rect">
              <a:avLst/>
            </a:prstGeom>
          </p:spPr>
        </p:pic>
      </p:grpSp>
      <p:pic>
        <p:nvPicPr>
          <p:cNvPr id="10" name="Billede 10">
            <a:extLst>
              <a:ext uri="{FF2B5EF4-FFF2-40B4-BE49-F238E27FC236}">
                <a16:creationId xmlns:a16="http://schemas.microsoft.com/office/drawing/2014/main" id="{C4466B72-BFC6-429F-B000-27058FA04CC8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6534" y="5306287"/>
            <a:ext cx="2850640" cy="652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4805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0D02D1-C7E5-3D4D-9E5F-23465BC8F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INFORMATIK</a:t>
            </a:r>
            <a:r>
              <a:rPr lang="en-DK" b="0" dirty="0"/>
              <a:t> 2022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21339C-F6DD-7940-8321-39EDB3D1ED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2520" y="1532466"/>
            <a:ext cx="5631892" cy="3930651"/>
          </a:xfrm>
        </p:spPr>
        <p:txBody>
          <a:bodyPr/>
          <a:lstStyle/>
          <a:p>
            <a:pPr>
              <a:buNone/>
            </a:pPr>
            <a:r>
              <a:rPr lang="en-DK" sz="2400" b="1" i="1" dirty="0"/>
              <a:t>Tematiserede aktiviteter og besøg særligt tilrettelagt for Informatik </a:t>
            </a:r>
            <a:r>
              <a:rPr lang="en-GB" sz="2400" b="1" i="1" dirty="0" err="1"/>
              <a:t>i</a:t>
            </a:r>
            <a:r>
              <a:rPr lang="en-DK" sz="2400" b="1" i="1" dirty="0"/>
              <a:t> Gymnasiet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K" sz="2400" i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K" sz="2400" i="1" dirty="0"/>
              <a:t>Machine Learning og AI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K" sz="2400" i="1" dirty="0"/>
              <a:t>Augmented Reality og XR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K" sz="2400" i="1" dirty="0"/>
              <a:t>Algoritmer </a:t>
            </a:r>
            <a:r>
              <a:rPr lang="en-GB" sz="2400" i="1" dirty="0"/>
              <a:t>I</a:t>
            </a:r>
            <a:r>
              <a:rPr lang="en-DK" sz="2400" i="1" dirty="0"/>
              <a:t> hverdagen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K" sz="2400" i="1" dirty="0"/>
              <a:t>Robotprogrammering</a:t>
            </a:r>
            <a:br>
              <a:rPr lang="en-DK" sz="2400" i="1" dirty="0"/>
            </a:br>
            <a:endParaRPr lang="en-DK" sz="2400" i="1" dirty="0"/>
          </a:p>
          <a:p>
            <a:pPr>
              <a:buNone/>
            </a:pPr>
            <a:r>
              <a:rPr lang="en-DK" sz="2400" i="1" dirty="0"/>
              <a:t>input fra jer -&gt; </a:t>
            </a:r>
            <a:r>
              <a:rPr lang="en-DK" sz="2400" b="1" i="1" dirty="0"/>
              <a:t>poulsen@cs.au.dk</a:t>
            </a:r>
          </a:p>
          <a:p>
            <a:endParaRPr lang="en-DK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4ECBBB-D784-294E-817F-FB3DA87869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8170" y="249188"/>
            <a:ext cx="2547606" cy="59492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2A8CE93-ADD5-8D43-B87F-3FABC43132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1874" y="249188"/>
            <a:ext cx="2543427" cy="5949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9921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6C186C4-2B4D-D345-ABCA-5FD7E12669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6375" y="2635864"/>
            <a:ext cx="8836898" cy="305990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4A9F5AF-E90F-1C41-91CC-63F12EED0DB5}"/>
              </a:ext>
            </a:extLst>
          </p:cNvPr>
          <p:cNvSpPr txBox="1"/>
          <p:nvPr/>
        </p:nvSpPr>
        <p:spPr>
          <a:xfrm>
            <a:off x="309145" y="870201"/>
            <a:ext cx="8437182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lnSpc>
                <a:spcPct val="100000"/>
              </a:lnSpc>
            </a:pPr>
            <a:r>
              <a:rPr lang="en-GB" sz="1400" dirty="0"/>
              <a:t>Den </a:t>
            </a:r>
            <a:r>
              <a:rPr lang="en-GB" sz="1400" dirty="0" err="1">
                <a:hlinkClick r:id="rId6"/>
              </a:rPr>
              <a:t>micro:bit</a:t>
            </a:r>
            <a:r>
              <a:rPr lang="en-GB" sz="1400" b="1" dirty="0" err="1"/>
              <a:t>-</a:t>
            </a:r>
            <a:r>
              <a:rPr lang="en-GB" sz="1400" dirty="0" err="1"/>
              <a:t>baserede</a:t>
            </a:r>
            <a:r>
              <a:rPr lang="en-GB" sz="1400" dirty="0"/>
              <a:t> mobile robot </a:t>
            </a:r>
            <a:r>
              <a:rPr lang="en-GB" sz="1400" dirty="0">
                <a:hlinkClick r:id="rId7"/>
              </a:rPr>
              <a:t>micro:Maqueen</a:t>
            </a:r>
            <a:r>
              <a:rPr lang="en-GB" sz="1400" dirty="0"/>
              <a:t> </a:t>
            </a:r>
            <a:r>
              <a:rPr lang="en-GB" sz="1400" dirty="0" err="1"/>
              <a:t>benyttes</a:t>
            </a:r>
            <a:r>
              <a:rPr lang="en-GB" sz="1400" dirty="0"/>
              <a:t> </a:t>
            </a:r>
            <a:r>
              <a:rPr lang="en-GB" sz="1400" dirty="0" err="1"/>
              <a:t>i</a:t>
            </a:r>
            <a:r>
              <a:rPr lang="en-GB" sz="1400" dirty="0"/>
              <a:t> </a:t>
            </a:r>
            <a:r>
              <a:rPr lang="en-GB" sz="1400" dirty="0" err="1"/>
              <a:t>en</a:t>
            </a:r>
            <a:r>
              <a:rPr lang="en-GB" sz="1400" dirty="0"/>
              <a:t> </a:t>
            </a:r>
            <a:r>
              <a:rPr lang="en-GB" sz="1400" dirty="0" err="1"/>
              <a:t>række</a:t>
            </a:r>
            <a:r>
              <a:rPr lang="en-GB" sz="1400" dirty="0"/>
              <a:t> </a:t>
            </a:r>
            <a:r>
              <a:rPr lang="en-GB" sz="1400" dirty="0" err="1"/>
              <a:t>bøger</a:t>
            </a:r>
            <a:r>
              <a:rPr lang="en-GB" sz="1400" dirty="0"/>
              <a:t>,  </a:t>
            </a:r>
            <a:r>
              <a:rPr lang="en-GB" sz="1400" dirty="0" err="1"/>
              <a:t>som</a:t>
            </a:r>
            <a:r>
              <a:rPr lang="en-GB" sz="1400" dirty="0"/>
              <a:t> </a:t>
            </a:r>
            <a:r>
              <a:rPr lang="en-GB" sz="1400" dirty="0" err="1"/>
              <a:t>udgangspunkt</a:t>
            </a:r>
            <a:r>
              <a:rPr lang="en-GB" sz="1400" dirty="0"/>
              <a:t> for </a:t>
            </a:r>
          </a:p>
          <a:p>
            <a:pPr fontAlgn="base">
              <a:lnSpc>
                <a:spcPct val="100000"/>
              </a:lnSpc>
            </a:pPr>
            <a:r>
              <a:rPr lang="en-GB" sz="1400" dirty="0" err="1"/>
              <a:t>introduktion</a:t>
            </a:r>
            <a:r>
              <a:rPr lang="en-GB" sz="1400" dirty="0"/>
              <a:t> </a:t>
            </a:r>
            <a:r>
              <a:rPr lang="en-GB" sz="1400" dirty="0" err="1"/>
              <a:t>til</a:t>
            </a:r>
            <a:r>
              <a:rPr lang="en-GB" sz="1400" dirty="0"/>
              <a:t> </a:t>
            </a:r>
            <a:r>
              <a:rPr lang="en-GB" sz="1400" i="1" dirty="0"/>
              <a:t>robot </a:t>
            </a:r>
            <a:r>
              <a:rPr lang="en-GB" sz="1400" i="1" dirty="0" err="1"/>
              <a:t>programmering</a:t>
            </a:r>
            <a:r>
              <a:rPr lang="en-GB" sz="1400" dirty="0"/>
              <a:t>. </a:t>
            </a:r>
          </a:p>
          <a:p>
            <a:pPr fontAlgn="base">
              <a:lnSpc>
                <a:spcPct val="100000"/>
              </a:lnSpc>
            </a:pPr>
            <a:br>
              <a:rPr lang="en-GB" sz="1400" dirty="0"/>
            </a:br>
            <a:r>
              <a:rPr lang="en-GB" sz="1400" dirty="0" err="1"/>
              <a:t>Robotten</a:t>
            </a:r>
            <a:r>
              <a:rPr lang="en-GB" sz="1400" dirty="0"/>
              <a:t> </a:t>
            </a:r>
            <a:r>
              <a:rPr lang="en-GB" sz="1400" dirty="0" err="1"/>
              <a:t>programmeres</a:t>
            </a:r>
            <a:r>
              <a:rPr lang="en-GB" sz="1400" dirty="0"/>
              <a:t> </a:t>
            </a:r>
            <a:r>
              <a:rPr lang="en-GB" sz="1400" dirty="0" err="1"/>
              <a:t>fra</a:t>
            </a:r>
            <a:r>
              <a:rPr lang="en-GB" sz="1400" dirty="0"/>
              <a:t> </a:t>
            </a:r>
            <a:r>
              <a:rPr lang="en-GB" sz="1400" dirty="0" err="1"/>
              <a:t>værktøjet</a:t>
            </a:r>
            <a:r>
              <a:rPr lang="en-GB" sz="1400" dirty="0"/>
              <a:t> </a:t>
            </a:r>
            <a:r>
              <a:rPr lang="en-GB" sz="1400" dirty="0">
                <a:hlinkClick r:id="rId8"/>
              </a:rPr>
              <a:t>MakeCode</a:t>
            </a:r>
            <a:r>
              <a:rPr lang="en-GB" sz="1400" dirty="0"/>
              <a:t>. Det giver </a:t>
            </a:r>
            <a:r>
              <a:rPr lang="en-GB" sz="1400" dirty="0" err="1"/>
              <a:t>både</a:t>
            </a:r>
            <a:r>
              <a:rPr lang="en-GB" sz="1400" dirty="0"/>
              <a:t> </a:t>
            </a:r>
            <a:r>
              <a:rPr lang="en-GB" sz="1400" dirty="0" err="1"/>
              <a:t>mulighed</a:t>
            </a:r>
            <a:r>
              <a:rPr lang="en-GB" sz="1400" dirty="0"/>
              <a:t> for at </a:t>
            </a:r>
            <a:r>
              <a:rPr lang="en-GB" sz="1400" dirty="0" err="1"/>
              <a:t>benytte</a:t>
            </a:r>
            <a:r>
              <a:rPr lang="en-GB" sz="1400" dirty="0"/>
              <a:t> </a:t>
            </a:r>
            <a:r>
              <a:rPr lang="en-GB" sz="1400" dirty="0" err="1"/>
              <a:t>blok</a:t>
            </a:r>
            <a:r>
              <a:rPr lang="en-GB" sz="1400" dirty="0"/>
              <a:t> </a:t>
            </a:r>
            <a:r>
              <a:rPr lang="en-GB" sz="1400" dirty="0" err="1"/>
              <a:t>programmering</a:t>
            </a:r>
            <a:r>
              <a:rPr lang="en-GB" sz="1400" dirty="0"/>
              <a:t> </a:t>
            </a:r>
            <a:r>
              <a:rPr lang="en-GB" sz="1400" dirty="0" err="1"/>
              <a:t>og</a:t>
            </a:r>
            <a:r>
              <a:rPr lang="en-GB" sz="1400" dirty="0"/>
              <a:t> </a:t>
            </a:r>
          </a:p>
          <a:p>
            <a:pPr fontAlgn="base">
              <a:lnSpc>
                <a:spcPct val="100000"/>
              </a:lnSpc>
            </a:pPr>
            <a:r>
              <a:rPr lang="en-GB" sz="1400" dirty="0" err="1"/>
              <a:t>tekst</a:t>
            </a:r>
            <a:r>
              <a:rPr lang="en-GB" sz="1400" dirty="0"/>
              <a:t> </a:t>
            </a:r>
            <a:r>
              <a:rPr lang="en-GB" sz="1400" dirty="0" err="1"/>
              <a:t>programmering</a:t>
            </a:r>
            <a:r>
              <a:rPr lang="en-GB" sz="1400" dirty="0"/>
              <a:t> </a:t>
            </a:r>
            <a:r>
              <a:rPr lang="en-GB" sz="1400" dirty="0" err="1"/>
              <a:t>i</a:t>
            </a:r>
            <a:r>
              <a:rPr lang="en-GB" sz="1400" dirty="0"/>
              <a:t> </a:t>
            </a:r>
            <a:r>
              <a:rPr lang="en-GB" sz="1400" dirty="0" err="1"/>
              <a:t>sprogene</a:t>
            </a:r>
            <a:r>
              <a:rPr lang="en-GB" sz="1400" dirty="0"/>
              <a:t> JavaScript </a:t>
            </a:r>
            <a:r>
              <a:rPr lang="en-GB" sz="1400" dirty="0" err="1"/>
              <a:t>og</a:t>
            </a:r>
            <a:r>
              <a:rPr lang="en-GB" sz="1400" dirty="0"/>
              <a:t> Python.</a:t>
            </a:r>
          </a:p>
          <a:p>
            <a:pPr fontAlgn="base">
              <a:lnSpc>
                <a:spcPct val="100000"/>
              </a:lnSpc>
            </a:pPr>
            <a:br>
              <a:rPr lang="en-GB" sz="1400" dirty="0"/>
            </a:br>
            <a:r>
              <a:rPr lang="en-GB" sz="1400" dirty="0" err="1"/>
              <a:t>Bøgerne</a:t>
            </a:r>
            <a:r>
              <a:rPr lang="en-GB" sz="1400" dirty="0"/>
              <a:t> </a:t>
            </a:r>
            <a:r>
              <a:rPr lang="en-GB" sz="1400" dirty="0" err="1"/>
              <a:t>kan</a:t>
            </a:r>
            <a:r>
              <a:rPr lang="en-GB" sz="1400" dirty="0"/>
              <a:t> </a:t>
            </a:r>
            <a:r>
              <a:rPr lang="en-GB" sz="1400" dirty="0" err="1"/>
              <a:t>læses</a:t>
            </a:r>
            <a:r>
              <a:rPr lang="en-GB" sz="1400" dirty="0"/>
              <a:t> </a:t>
            </a:r>
            <a:r>
              <a:rPr lang="en-GB" sz="1400" dirty="0" err="1"/>
              <a:t>i</a:t>
            </a:r>
            <a:r>
              <a:rPr lang="en-GB" sz="1400" dirty="0"/>
              <a:t> </a:t>
            </a:r>
            <a:r>
              <a:rPr lang="en-GB" sz="1400" dirty="0" err="1"/>
              <a:t>Skoletube</a:t>
            </a:r>
            <a:r>
              <a:rPr lang="en-GB" sz="1400" dirty="0"/>
              <a:t> </a:t>
            </a:r>
            <a:r>
              <a:rPr lang="en-GB" sz="1400" dirty="0" err="1"/>
              <a:t>og</a:t>
            </a:r>
            <a:r>
              <a:rPr lang="en-GB" sz="1400" dirty="0"/>
              <a:t> de </a:t>
            </a:r>
            <a:r>
              <a:rPr lang="en-GB" sz="1400" dirty="0" err="1"/>
              <a:t>åbnes</a:t>
            </a:r>
            <a:r>
              <a:rPr lang="en-GB" sz="1400" dirty="0"/>
              <a:t> </a:t>
            </a:r>
            <a:r>
              <a:rPr lang="en-GB" sz="1400" dirty="0" err="1"/>
              <a:t>ved</a:t>
            </a:r>
            <a:r>
              <a:rPr lang="en-GB" sz="1400" dirty="0"/>
              <a:t> at </a:t>
            </a:r>
            <a:r>
              <a:rPr lang="en-GB" sz="1400" dirty="0" err="1"/>
              <a:t>klikke</a:t>
            </a:r>
            <a:r>
              <a:rPr lang="en-GB" sz="1400" dirty="0"/>
              <a:t> </a:t>
            </a:r>
            <a:r>
              <a:rPr lang="en-GB" sz="1400" dirty="0" err="1"/>
              <a:t>på</a:t>
            </a:r>
            <a:r>
              <a:rPr lang="en-GB" sz="1400" dirty="0"/>
              <a:t> </a:t>
            </a:r>
            <a:r>
              <a:rPr lang="en-GB" sz="1400" dirty="0" err="1"/>
              <a:t>bogens</a:t>
            </a:r>
            <a:r>
              <a:rPr lang="en-GB" sz="1400" dirty="0"/>
              <a:t> </a:t>
            </a:r>
            <a:r>
              <a:rPr lang="en-GB" sz="1400" dirty="0" err="1"/>
              <a:t>forside</a:t>
            </a:r>
            <a:r>
              <a:rPr lang="en-GB" sz="1400" dirty="0"/>
              <a:t> </a:t>
            </a:r>
            <a:r>
              <a:rPr lang="en-GB" sz="1400" dirty="0" err="1"/>
              <a:t>på</a:t>
            </a:r>
            <a:r>
              <a:rPr lang="en-GB" sz="1400" dirty="0"/>
              <a:t> </a:t>
            </a:r>
            <a:r>
              <a:rPr lang="en-GB" sz="1400" dirty="0" err="1"/>
              <a:t>hjemmesiden</a:t>
            </a:r>
            <a:r>
              <a:rPr lang="en-GB" sz="1400" dirty="0"/>
              <a:t> </a:t>
            </a:r>
          </a:p>
          <a:p>
            <a:pPr fontAlgn="base">
              <a:lnSpc>
                <a:spcPct val="100000"/>
              </a:lnSpc>
            </a:pPr>
            <a:r>
              <a:rPr lang="en-GB" sz="1400" dirty="0">
                <a:hlinkClick r:id="rId9" tooltip="Afprøv det!"/>
              </a:rPr>
              <a:t>kortlink.dk/2bd58</a:t>
            </a:r>
            <a:r>
              <a:rPr lang="en-GB" sz="1400" dirty="0"/>
              <a:t>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28C20A-DC2B-2D4E-A306-AED4B9537911}"/>
              </a:ext>
            </a:extLst>
          </p:cNvPr>
          <p:cNvSpPr txBox="1"/>
          <p:nvPr/>
        </p:nvSpPr>
        <p:spPr>
          <a:xfrm>
            <a:off x="290178" y="5517477"/>
            <a:ext cx="85405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100000"/>
              </a:lnSpc>
            </a:pPr>
            <a:r>
              <a:rPr lang="en-GB" sz="1600" dirty="0" err="1"/>
              <a:t>Robotten</a:t>
            </a:r>
            <a:r>
              <a:rPr lang="en-GB" sz="1600" dirty="0"/>
              <a:t> </a:t>
            </a:r>
            <a:r>
              <a:rPr lang="en-GB" sz="1600" dirty="0">
                <a:hlinkClick r:id="rId7"/>
              </a:rPr>
              <a:t>micro:Maqueen</a:t>
            </a:r>
            <a:r>
              <a:rPr lang="en-GB" sz="1600" dirty="0"/>
              <a:t> </a:t>
            </a:r>
            <a:r>
              <a:rPr lang="en-GB" sz="1600" dirty="0" err="1"/>
              <a:t>og</a:t>
            </a:r>
            <a:r>
              <a:rPr lang="en-GB" sz="1600" dirty="0"/>
              <a:t> </a:t>
            </a:r>
            <a:r>
              <a:rPr lang="en-GB" sz="1600" dirty="0" err="1"/>
              <a:t>materialet</a:t>
            </a:r>
            <a:r>
              <a:rPr lang="en-GB" sz="1600" dirty="0"/>
              <a:t> </a:t>
            </a:r>
            <a:r>
              <a:rPr lang="en-GB" sz="1600" dirty="0" err="1"/>
              <a:t>i</a:t>
            </a:r>
            <a:r>
              <a:rPr lang="en-GB" sz="1600" dirty="0"/>
              <a:t> </a:t>
            </a:r>
            <a:r>
              <a:rPr lang="en-GB" sz="1600" dirty="0" err="1"/>
              <a:t>bøgerne</a:t>
            </a:r>
            <a:r>
              <a:rPr lang="en-GB" sz="1600" dirty="0"/>
              <a:t> </a:t>
            </a:r>
            <a:r>
              <a:rPr lang="en-GB" sz="1600" dirty="0" err="1"/>
              <a:t>kan</a:t>
            </a:r>
            <a:r>
              <a:rPr lang="en-GB" sz="1600" dirty="0"/>
              <a:t> </a:t>
            </a:r>
            <a:r>
              <a:rPr lang="en-GB" sz="1600" dirty="0" err="1"/>
              <a:t>være</a:t>
            </a:r>
            <a:r>
              <a:rPr lang="en-GB" sz="1600" dirty="0"/>
              <a:t> </a:t>
            </a:r>
            <a:r>
              <a:rPr lang="en-GB" sz="1600" dirty="0" err="1"/>
              <a:t>udgangspunkt</a:t>
            </a:r>
            <a:r>
              <a:rPr lang="en-GB" sz="1600" dirty="0"/>
              <a:t> for </a:t>
            </a:r>
            <a:r>
              <a:rPr lang="en-GB" sz="1600" dirty="0" err="1"/>
              <a:t>kurser</a:t>
            </a:r>
            <a:r>
              <a:rPr lang="en-GB" sz="1600" dirty="0"/>
              <a:t> (</a:t>
            </a:r>
            <a:r>
              <a:rPr lang="en-GB" sz="1600" dirty="0" err="1"/>
              <a:t>eventuelt</a:t>
            </a:r>
            <a:r>
              <a:rPr lang="en-GB" sz="1600" dirty="0"/>
              <a:t> online) for </a:t>
            </a:r>
            <a:r>
              <a:rPr lang="en-GB" sz="1600" dirty="0" err="1"/>
              <a:t>lærere</a:t>
            </a:r>
            <a:r>
              <a:rPr lang="en-GB" sz="1600" dirty="0"/>
              <a:t> </a:t>
            </a:r>
            <a:r>
              <a:rPr lang="en-GB" sz="1600" dirty="0" err="1"/>
              <a:t>og</a:t>
            </a:r>
            <a:r>
              <a:rPr lang="en-GB" sz="1600" dirty="0"/>
              <a:t>/</a:t>
            </a:r>
            <a:r>
              <a:rPr lang="en-GB" sz="1600" dirty="0" err="1"/>
              <a:t>eller</a:t>
            </a:r>
            <a:r>
              <a:rPr lang="en-GB" sz="1600" dirty="0"/>
              <a:t> </a:t>
            </a:r>
            <a:r>
              <a:rPr lang="en-GB" sz="1600" dirty="0" err="1"/>
              <a:t>elever</a:t>
            </a:r>
            <a:r>
              <a:rPr lang="en-GB" sz="1600" dirty="0"/>
              <a:t>.</a:t>
            </a:r>
          </a:p>
        </p:txBody>
      </p:sp>
      <p:pic>
        <p:nvPicPr>
          <p:cNvPr id="10" name="BevægelseOgLys" descr="BevægelseOgLys">
            <a:hlinkClick r:id="" action="ppaction://media"/>
            <a:extLst>
              <a:ext uri="{FF2B5EF4-FFF2-40B4-BE49-F238E27FC236}">
                <a16:creationId xmlns:a16="http://schemas.microsoft.com/office/drawing/2014/main" id="{CDCBD5DC-E2D6-FB4E-AFEC-4DC7A80FEE6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9253210" y="908720"/>
            <a:ext cx="2614292" cy="4647631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D29048A5-25B0-F043-8CD0-964CA15E04C9}"/>
              </a:ext>
            </a:extLst>
          </p:cNvPr>
          <p:cNvSpPr txBox="1">
            <a:spLocks/>
          </p:cNvSpPr>
          <p:nvPr/>
        </p:nvSpPr>
        <p:spPr bwMode="auto">
          <a:xfrm>
            <a:off x="406040" y="46094"/>
            <a:ext cx="10068403" cy="7659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lnSpc>
                <a:spcPct val="89000"/>
              </a:lnSpc>
              <a:spcBef>
                <a:spcPct val="0"/>
              </a:spcBef>
              <a:spcAft>
                <a:spcPct val="0"/>
              </a:spcAft>
              <a:defRPr sz="5998" b="1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2pPr>
            <a:lvl3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3pPr>
            <a:lvl4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4pPr>
            <a:lvl5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5pPr>
            <a:lvl6pPr marL="457200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6pPr>
            <a:lvl7pPr marL="914400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7pPr>
            <a:lvl8pPr marL="1371600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8pPr>
            <a:lvl9pPr marL="1828800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9pPr>
          </a:lstStyle>
          <a:p>
            <a:pPr algn="l">
              <a:buFontTx/>
            </a:pPr>
            <a:r>
              <a:rPr lang="en-US" sz="4000" kern="0" dirty="0" err="1"/>
              <a:t>Robotprogrammering</a:t>
            </a:r>
            <a:endParaRPr lang="en-US" sz="4000" kern="0" dirty="0"/>
          </a:p>
        </p:txBody>
      </p:sp>
    </p:spTree>
    <p:extLst>
      <p:ext uri="{BB962C8B-B14F-4D97-AF65-F5344CB8AC3E}">
        <p14:creationId xmlns:p14="http://schemas.microsoft.com/office/powerpoint/2010/main" val="3432081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66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>
            <a:extLst>
              <a:ext uri="{FF2B5EF4-FFF2-40B4-BE49-F238E27FC236}">
                <a16:creationId xmlns:a16="http://schemas.microsoft.com/office/drawing/2014/main" id="{DE138693-6283-1C40-B557-1B46869457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21051" y="894"/>
            <a:ext cx="12358391" cy="6856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Billed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42884" y="476672"/>
            <a:ext cx="1556792" cy="1556792"/>
          </a:xfrm>
          <a:prstGeom prst="rect">
            <a:avLst/>
          </a:prstGeom>
        </p:spPr>
      </p:pic>
      <p:grpSp>
        <p:nvGrpSpPr>
          <p:cNvPr id="11" name="Gruppe 10">
            <a:extLst>
              <a:ext uri="{FF2B5EF4-FFF2-40B4-BE49-F238E27FC236}">
                <a16:creationId xmlns:a16="http://schemas.microsoft.com/office/drawing/2014/main" id="{4E32D5C4-EE8B-46CD-9102-AE521FBEC541}"/>
              </a:ext>
            </a:extLst>
          </p:cNvPr>
          <p:cNvGrpSpPr/>
          <p:nvPr/>
        </p:nvGrpSpPr>
        <p:grpSpPr>
          <a:xfrm>
            <a:off x="549795" y="1947646"/>
            <a:ext cx="7582867" cy="1775735"/>
            <a:chOff x="549795" y="1830952"/>
            <a:chExt cx="7582867" cy="1775735"/>
          </a:xfrm>
        </p:grpSpPr>
        <p:sp>
          <p:nvSpPr>
            <p:cNvPr id="7" name="Content Placeholder 3">
              <a:extLst>
                <a:ext uri="{FF2B5EF4-FFF2-40B4-BE49-F238E27FC236}">
                  <a16:creationId xmlns:a16="http://schemas.microsoft.com/office/drawing/2014/main" id="{4ADD411C-63E6-534B-9089-14294E78CDA3}"/>
                </a:ext>
              </a:extLst>
            </p:cNvPr>
            <p:cNvSpPr txBox="1">
              <a:spLocks/>
            </p:cNvSpPr>
            <p:nvPr/>
          </p:nvSpPr>
          <p:spPr>
            <a:xfrm>
              <a:off x="549795" y="1830952"/>
              <a:ext cx="7582867" cy="1775735"/>
            </a:xfrm>
            <a:prstGeom prst="rect">
              <a:avLst/>
            </a:prstGeom>
          </p:spPr>
          <p:txBody>
            <a:bodyPr rtlCol="0"/>
            <a:lstStyle>
              <a:lvl1pPr marL="0" indent="0" algn="l" rtl="0" eaLnBrk="1" fontAlgn="base" hangingPunct="1">
                <a:lnSpc>
                  <a:spcPct val="95000"/>
                </a:lnSpc>
                <a:spcBef>
                  <a:spcPts val="600"/>
                </a:spcBef>
                <a:spcAft>
                  <a:spcPct val="0"/>
                </a:spcAft>
                <a:buClr>
                  <a:schemeClr val="bg2"/>
                </a:buClr>
                <a:buSzPct val="75000"/>
                <a:buFont typeface="Calibri" panose="020F0502020204030204" pitchFamily="34" charset="0"/>
                <a:buChar char="​"/>
                <a:defRPr sz="160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1pPr>
              <a:lvl2pPr marL="324000" indent="-324000" algn="l" rtl="0" eaLnBrk="1" fontAlgn="base" hangingPunct="1">
                <a:lnSpc>
                  <a:spcPct val="95000"/>
                </a:lnSpc>
                <a:spcBef>
                  <a:spcPts val="600"/>
                </a:spcBef>
                <a:spcAft>
                  <a:spcPct val="0"/>
                </a:spcAft>
                <a:buClr>
                  <a:schemeClr val="bg2"/>
                </a:buClr>
                <a:buSzPct val="75000"/>
                <a:buFont typeface="Wingdings 3" pitchFamily="18" charset="2"/>
                <a:buChar char="u"/>
                <a:defRPr sz="1600">
                  <a:solidFill>
                    <a:srgbClr val="000000"/>
                  </a:solidFill>
                  <a:latin typeface="+mn-lt"/>
                </a:defRPr>
              </a:lvl2pPr>
              <a:lvl3pPr marL="648000" indent="-324000" algn="l" rtl="0" eaLnBrk="1" fontAlgn="base" hangingPunct="1">
                <a:lnSpc>
                  <a:spcPct val="95000"/>
                </a:lnSpc>
                <a:spcBef>
                  <a:spcPts val="600"/>
                </a:spcBef>
                <a:spcAft>
                  <a:spcPct val="0"/>
                </a:spcAft>
                <a:buClr>
                  <a:schemeClr val="bg2"/>
                </a:buClr>
                <a:buSzPct val="100000"/>
                <a:buFont typeface="AU Passata" panose="020B0503030502030804" pitchFamily="34" charset="0"/>
                <a:buChar char="›"/>
                <a:defRPr sz="1600">
                  <a:solidFill>
                    <a:srgbClr val="000000"/>
                  </a:solidFill>
                  <a:latin typeface="+mn-lt"/>
                </a:defRPr>
              </a:lvl3pPr>
              <a:lvl4pPr marL="972000" indent="-324000" algn="l" rtl="0" eaLnBrk="1" fontAlgn="base" hangingPunct="1">
                <a:lnSpc>
                  <a:spcPct val="95000"/>
                </a:lnSpc>
                <a:spcBef>
                  <a:spcPts val="600"/>
                </a:spcBef>
                <a:spcAft>
                  <a:spcPct val="0"/>
                </a:spcAft>
                <a:buClr>
                  <a:schemeClr val="bg2"/>
                </a:buClr>
                <a:buSzPct val="100000"/>
                <a:buFont typeface="AU Passata" panose="020B0503030502030804" pitchFamily="34" charset="0"/>
                <a:buChar char="›"/>
                <a:defRPr sz="1600">
                  <a:solidFill>
                    <a:srgbClr val="000000"/>
                  </a:solidFill>
                  <a:latin typeface="+mn-lt"/>
                </a:defRPr>
              </a:lvl4pPr>
              <a:lvl5pPr marL="1296000" indent="-324000" algn="l" rtl="0" eaLnBrk="1" fontAlgn="base" hangingPunct="1">
                <a:lnSpc>
                  <a:spcPct val="95000"/>
                </a:lnSpc>
                <a:spcBef>
                  <a:spcPts val="600"/>
                </a:spcBef>
                <a:spcAft>
                  <a:spcPct val="0"/>
                </a:spcAft>
                <a:buClr>
                  <a:schemeClr val="bg2"/>
                </a:buClr>
                <a:buSzPct val="100000"/>
                <a:buFont typeface="AU Passata" panose="020B0503030502030804" pitchFamily="34" charset="0"/>
                <a:buChar char="›"/>
                <a:defRPr sz="1600">
                  <a:solidFill>
                    <a:srgbClr val="000000"/>
                  </a:solidFill>
                  <a:latin typeface="+mn-lt"/>
                </a:defRPr>
              </a:lvl5pPr>
              <a:lvl6pPr marL="1620000" indent="-324000" algn="l" rtl="0" eaLnBrk="1" fontAlgn="base" hangingPunct="1">
                <a:lnSpc>
                  <a:spcPct val="95000"/>
                </a:lnSpc>
                <a:spcBef>
                  <a:spcPts val="600"/>
                </a:spcBef>
                <a:spcAft>
                  <a:spcPct val="0"/>
                </a:spcAft>
                <a:buClr>
                  <a:schemeClr val="bg2"/>
                </a:buClr>
                <a:buFont typeface="AU Passata" pitchFamily="34" charset="0"/>
                <a:buChar char="›"/>
                <a:defRPr sz="1600">
                  <a:solidFill>
                    <a:srgbClr val="000000"/>
                  </a:solidFill>
                  <a:latin typeface="+mn-lt"/>
                </a:defRPr>
              </a:lvl6pPr>
              <a:lvl7pPr marL="1944000" indent="-324000" algn="l" rtl="0" eaLnBrk="1" fontAlgn="base" hangingPunct="1">
                <a:lnSpc>
                  <a:spcPct val="95000"/>
                </a:lnSpc>
                <a:spcBef>
                  <a:spcPts val="600"/>
                </a:spcBef>
                <a:spcAft>
                  <a:spcPct val="0"/>
                </a:spcAft>
                <a:buClr>
                  <a:schemeClr val="bg2"/>
                </a:buClr>
                <a:buFont typeface="AU Passata" panose="020B0503030502030804" pitchFamily="34" charset="0"/>
                <a:buChar char="›"/>
                <a:defRPr sz="1600">
                  <a:solidFill>
                    <a:srgbClr val="000000"/>
                  </a:solidFill>
                  <a:latin typeface="+mn-lt"/>
                </a:defRPr>
              </a:lvl7pPr>
              <a:lvl8pPr marL="2268000" indent="-324000" algn="l" rtl="0" eaLnBrk="1" fontAlgn="base" hangingPunct="1">
                <a:lnSpc>
                  <a:spcPct val="95000"/>
                </a:lnSpc>
                <a:spcBef>
                  <a:spcPts val="600"/>
                </a:spcBef>
                <a:spcAft>
                  <a:spcPct val="0"/>
                </a:spcAft>
                <a:buClr>
                  <a:schemeClr val="bg2"/>
                </a:buClr>
                <a:buFont typeface="AU Passata" pitchFamily="34" charset="0"/>
                <a:buChar char="›"/>
                <a:defRPr sz="1600">
                  <a:solidFill>
                    <a:srgbClr val="000000"/>
                  </a:solidFill>
                  <a:latin typeface="+mn-lt"/>
                </a:defRPr>
              </a:lvl8pPr>
              <a:lvl9pPr marL="2592000" indent="-324000" algn="l" rtl="0" eaLnBrk="1" fontAlgn="base" hangingPunct="1">
                <a:lnSpc>
                  <a:spcPct val="95000"/>
                </a:lnSpc>
                <a:spcBef>
                  <a:spcPts val="600"/>
                </a:spcBef>
                <a:spcAft>
                  <a:spcPct val="0"/>
                </a:spcAft>
                <a:buClr>
                  <a:schemeClr val="bg2"/>
                </a:buClr>
                <a:buFont typeface="AU Passata" pitchFamily="34" charset="0"/>
                <a:buChar char="›"/>
                <a:defRPr sz="1600">
                  <a:solidFill>
                    <a:srgbClr val="000000"/>
                  </a:solidFill>
                  <a:latin typeface="+mn-lt"/>
                </a:defRPr>
              </a:lvl9pPr>
            </a:lstStyle>
            <a:p>
              <a:pPr>
                <a:lnSpc>
                  <a:spcPct val="100000"/>
                </a:lnSpc>
                <a:buNone/>
              </a:pPr>
              <a:r>
                <a:rPr lang="en-GB" sz="6000" b="1" dirty="0">
                  <a:solidFill>
                    <a:schemeClr val="bg1"/>
                  </a:solidFill>
                </a:rPr>
                <a:t>NAT.AU.DK/GYM</a:t>
              </a:r>
            </a:p>
            <a:p>
              <a:pPr>
                <a:lnSpc>
                  <a:spcPct val="100000"/>
                </a:lnSpc>
                <a:buNone/>
              </a:pPr>
              <a:endParaRPr lang="en-GB" sz="6000" dirty="0">
                <a:solidFill>
                  <a:schemeClr val="bg1"/>
                </a:solidFill>
              </a:endParaRPr>
            </a:p>
            <a:p>
              <a:endParaRPr lang="en-GB" sz="1866" dirty="0">
                <a:solidFill>
                  <a:schemeClr val="bg1"/>
                </a:solidFill>
              </a:endParaRPr>
            </a:p>
            <a:p>
              <a:endParaRPr lang="en-GB" sz="1866" dirty="0">
                <a:solidFill>
                  <a:schemeClr val="bg1"/>
                </a:solidFill>
              </a:endParaRPr>
            </a:p>
            <a:p>
              <a:endParaRPr lang="en-GB" sz="1866" dirty="0">
                <a:solidFill>
                  <a:srgbClr val="FF0000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21F41D8-085D-CF4B-AF29-C1FDAABED25D}"/>
                </a:ext>
              </a:extLst>
            </p:cNvPr>
            <p:cNvSpPr txBox="1"/>
            <p:nvPr/>
          </p:nvSpPr>
          <p:spPr>
            <a:xfrm>
              <a:off x="693812" y="2734083"/>
              <a:ext cx="6624736" cy="292388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ct val="95000"/>
                </a:lnSpc>
              </a:pPr>
              <a:r>
                <a:rPr lang="en-DK" sz="2000" b="1" dirty="0" err="1">
                  <a:solidFill>
                    <a:schemeClr val="bg1"/>
                  </a:solidFill>
                  <a:latin typeface="+mn-lt"/>
                </a:rPr>
                <a:t>Gymnasiesamarbejde</a:t>
              </a:r>
              <a:r>
                <a:rPr lang="en-DK" sz="2000" dirty="0">
                  <a:solidFill>
                    <a:schemeClr val="bg1"/>
                  </a:solidFill>
                  <a:latin typeface="+mn-lt"/>
                </a:rPr>
                <a:t> Faculty of Science</a:t>
              </a:r>
            </a:p>
          </p:txBody>
        </p:sp>
      </p:grpSp>
      <p:grpSp>
        <p:nvGrpSpPr>
          <p:cNvPr id="3" name="Gruppe 2">
            <a:extLst>
              <a:ext uri="{FF2B5EF4-FFF2-40B4-BE49-F238E27FC236}">
                <a16:creationId xmlns:a16="http://schemas.microsoft.com/office/drawing/2014/main" id="{D7BE56CC-7D7E-4719-8623-893376AFBE04}"/>
              </a:ext>
            </a:extLst>
          </p:cNvPr>
          <p:cNvGrpSpPr/>
          <p:nvPr/>
        </p:nvGrpSpPr>
        <p:grpSpPr>
          <a:xfrm>
            <a:off x="549352" y="3581357"/>
            <a:ext cx="7582867" cy="1775735"/>
            <a:chOff x="549352" y="3491593"/>
            <a:chExt cx="7582867" cy="1775735"/>
          </a:xfrm>
        </p:grpSpPr>
        <p:sp>
          <p:nvSpPr>
            <p:cNvPr id="9" name="Content Placeholder 3">
              <a:extLst>
                <a:ext uri="{FF2B5EF4-FFF2-40B4-BE49-F238E27FC236}">
                  <a16:creationId xmlns:a16="http://schemas.microsoft.com/office/drawing/2014/main" id="{BB3FD345-FF55-420D-8FD0-96AC40EF35E7}"/>
                </a:ext>
              </a:extLst>
            </p:cNvPr>
            <p:cNvSpPr txBox="1">
              <a:spLocks/>
            </p:cNvSpPr>
            <p:nvPr/>
          </p:nvSpPr>
          <p:spPr>
            <a:xfrm>
              <a:off x="549352" y="3491593"/>
              <a:ext cx="7582867" cy="1775735"/>
            </a:xfrm>
            <a:prstGeom prst="rect">
              <a:avLst/>
            </a:prstGeom>
          </p:spPr>
          <p:txBody>
            <a:bodyPr lIns="91440" tIns="45720" rIns="91440" bIns="45720" rtlCol="0" anchor="t"/>
            <a:lstStyle>
              <a:lvl1pPr marL="0" indent="0" algn="l" rtl="0" eaLnBrk="1" fontAlgn="base" hangingPunct="1">
                <a:lnSpc>
                  <a:spcPct val="95000"/>
                </a:lnSpc>
                <a:spcBef>
                  <a:spcPts val="600"/>
                </a:spcBef>
                <a:spcAft>
                  <a:spcPct val="0"/>
                </a:spcAft>
                <a:buClr>
                  <a:schemeClr val="bg2"/>
                </a:buClr>
                <a:buSzPct val="75000"/>
                <a:buFont typeface="Calibri" panose="020F0502020204030204" pitchFamily="34" charset="0"/>
                <a:buChar char="​"/>
                <a:defRPr sz="160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1pPr>
              <a:lvl2pPr marL="324000" indent="-324000" algn="l" rtl="0" eaLnBrk="1" fontAlgn="base" hangingPunct="1">
                <a:lnSpc>
                  <a:spcPct val="95000"/>
                </a:lnSpc>
                <a:spcBef>
                  <a:spcPts val="600"/>
                </a:spcBef>
                <a:spcAft>
                  <a:spcPct val="0"/>
                </a:spcAft>
                <a:buClr>
                  <a:schemeClr val="bg2"/>
                </a:buClr>
                <a:buSzPct val="75000"/>
                <a:buFont typeface="Wingdings 3" pitchFamily="18" charset="2"/>
                <a:buChar char="u"/>
                <a:defRPr sz="1600">
                  <a:solidFill>
                    <a:srgbClr val="000000"/>
                  </a:solidFill>
                  <a:latin typeface="+mn-lt"/>
                </a:defRPr>
              </a:lvl2pPr>
              <a:lvl3pPr marL="648000" indent="-324000" algn="l" rtl="0" eaLnBrk="1" fontAlgn="base" hangingPunct="1">
                <a:lnSpc>
                  <a:spcPct val="95000"/>
                </a:lnSpc>
                <a:spcBef>
                  <a:spcPts val="600"/>
                </a:spcBef>
                <a:spcAft>
                  <a:spcPct val="0"/>
                </a:spcAft>
                <a:buClr>
                  <a:schemeClr val="bg2"/>
                </a:buClr>
                <a:buSzPct val="100000"/>
                <a:buFont typeface="AU Passata" panose="020B0503030502030804" pitchFamily="34" charset="0"/>
                <a:buChar char="›"/>
                <a:defRPr sz="1600">
                  <a:solidFill>
                    <a:srgbClr val="000000"/>
                  </a:solidFill>
                  <a:latin typeface="+mn-lt"/>
                </a:defRPr>
              </a:lvl3pPr>
              <a:lvl4pPr marL="972000" indent="-324000" algn="l" rtl="0" eaLnBrk="1" fontAlgn="base" hangingPunct="1">
                <a:lnSpc>
                  <a:spcPct val="95000"/>
                </a:lnSpc>
                <a:spcBef>
                  <a:spcPts val="600"/>
                </a:spcBef>
                <a:spcAft>
                  <a:spcPct val="0"/>
                </a:spcAft>
                <a:buClr>
                  <a:schemeClr val="bg2"/>
                </a:buClr>
                <a:buSzPct val="100000"/>
                <a:buFont typeface="AU Passata" panose="020B0503030502030804" pitchFamily="34" charset="0"/>
                <a:buChar char="›"/>
                <a:defRPr sz="1600">
                  <a:solidFill>
                    <a:srgbClr val="000000"/>
                  </a:solidFill>
                  <a:latin typeface="+mn-lt"/>
                </a:defRPr>
              </a:lvl4pPr>
              <a:lvl5pPr marL="1296000" indent="-324000" algn="l" rtl="0" eaLnBrk="1" fontAlgn="base" hangingPunct="1">
                <a:lnSpc>
                  <a:spcPct val="95000"/>
                </a:lnSpc>
                <a:spcBef>
                  <a:spcPts val="600"/>
                </a:spcBef>
                <a:spcAft>
                  <a:spcPct val="0"/>
                </a:spcAft>
                <a:buClr>
                  <a:schemeClr val="bg2"/>
                </a:buClr>
                <a:buSzPct val="100000"/>
                <a:buFont typeface="AU Passata" panose="020B0503030502030804" pitchFamily="34" charset="0"/>
                <a:buChar char="›"/>
                <a:defRPr sz="1600">
                  <a:solidFill>
                    <a:srgbClr val="000000"/>
                  </a:solidFill>
                  <a:latin typeface="+mn-lt"/>
                </a:defRPr>
              </a:lvl5pPr>
              <a:lvl6pPr marL="1620000" indent="-324000" algn="l" rtl="0" eaLnBrk="1" fontAlgn="base" hangingPunct="1">
                <a:lnSpc>
                  <a:spcPct val="95000"/>
                </a:lnSpc>
                <a:spcBef>
                  <a:spcPts val="600"/>
                </a:spcBef>
                <a:spcAft>
                  <a:spcPct val="0"/>
                </a:spcAft>
                <a:buClr>
                  <a:schemeClr val="bg2"/>
                </a:buClr>
                <a:buFont typeface="AU Passata" pitchFamily="34" charset="0"/>
                <a:buChar char="›"/>
                <a:defRPr sz="1600">
                  <a:solidFill>
                    <a:srgbClr val="000000"/>
                  </a:solidFill>
                  <a:latin typeface="+mn-lt"/>
                </a:defRPr>
              </a:lvl6pPr>
              <a:lvl7pPr marL="1944000" indent="-324000" algn="l" rtl="0" eaLnBrk="1" fontAlgn="base" hangingPunct="1">
                <a:lnSpc>
                  <a:spcPct val="95000"/>
                </a:lnSpc>
                <a:spcBef>
                  <a:spcPts val="600"/>
                </a:spcBef>
                <a:spcAft>
                  <a:spcPct val="0"/>
                </a:spcAft>
                <a:buClr>
                  <a:schemeClr val="bg2"/>
                </a:buClr>
                <a:buFont typeface="AU Passata" panose="020B0503030502030804" pitchFamily="34" charset="0"/>
                <a:buChar char="›"/>
                <a:defRPr sz="1600">
                  <a:solidFill>
                    <a:srgbClr val="000000"/>
                  </a:solidFill>
                  <a:latin typeface="+mn-lt"/>
                </a:defRPr>
              </a:lvl7pPr>
              <a:lvl8pPr marL="2268000" indent="-324000" algn="l" rtl="0" eaLnBrk="1" fontAlgn="base" hangingPunct="1">
                <a:lnSpc>
                  <a:spcPct val="95000"/>
                </a:lnSpc>
                <a:spcBef>
                  <a:spcPts val="600"/>
                </a:spcBef>
                <a:spcAft>
                  <a:spcPct val="0"/>
                </a:spcAft>
                <a:buClr>
                  <a:schemeClr val="bg2"/>
                </a:buClr>
                <a:buFont typeface="AU Passata" pitchFamily="34" charset="0"/>
                <a:buChar char="›"/>
                <a:defRPr sz="1600">
                  <a:solidFill>
                    <a:srgbClr val="000000"/>
                  </a:solidFill>
                  <a:latin typeface="+mn-lt"/>
                </a:defRPr>
              </a:lvl8pPr>
              <a:lvl9pPr marL="2592000" indent="-324000" algn="l" rtl="0" eaLnBrk="1" fontAlgn="base" hangingPunct="1">
                <a:lnSpc>
                  <a:spcPct val="95000"/>
                </a:lnSpc>
                <a:spcBef>
                  <a:spcPts val="600"/>
                </a:spcBef>
                <a:spcAft>
                  <a:spcPct val="0"/>
                </a:spcAft>
                <a:buClr>
                  <a:schemeClr val="bg2"/>
                </a:buClr>
                <a:buFont typeface="AU Passata" pitchFamily="34" charset="0"/>
                <a:buChar char="›"/>
                <a:defRPr sz="1600">
                  <a:solidFill>
                    <a:srgbClr val="000000"/>
                  </a:solidFill>
                  <a:latin typeface="+mn-lt"/>
                </a:defRPr>
              </a:lvl9pPr>
            </a:lstStyle>
            <a:p>
              <a:pPr>
                <a:lnSpc>
                  <a:spcPct val="100000"/>
                </a:lnSpc>
                <a:buNone/>
              </a:pPr>
              <a:r>
                <a:rPr lang="en-GB" sz="6000" b="1" dirty="0">
                  <a:solidFill>
                    <a:schemeClr val="bg1"/>
                  </a:solidFill>
                </a:rPr>
                <a:t>CS.AU.DK/GYM</a:t>
              </a:r>
            </a:p>
            <a:p>
              <a:pPr>
                <a:lnSpc>
                  <a:spcPct val="100000"/>
                </a:lnSpc>
                <a:buNone/>
              </a:pPr>
              <a:endParaRPr lang="en-GB" sz="6000" dirty="0">
                <a:solidFill>
                  <a:schemeClr val="bg1"/>
                </a:solidFill>
              </a:endParaRPr>
            </a:p>
            <a:p>
              <a:endParaRPr lang="en-GB" sz="1866" dirty="0">
                <a:solidFill>
                  <a:schemeClr val="bg1"/>
                </a:solidFill>
              </a:endParaRPr>
            </a:p>
            <a:p>
              <a:endParaRPr lang="en-GB" sz="1866" dirty="0">
                <a:solidFill>
                  <a:schemeClr val="bg1"/>
                </a:solidFill>
              </a:endParaRPr>
            </a:p>
            <a:p>
              <a:endParaRPr lang="en-GB" sz="1866" dirty="0">
                <a:solidFill>
                  <a:srgbClr val="FF0000"/>
                </a:solidFill>
              </a:endParaRPr>
            </a:p>
          </p:txBody>
        </p:sp>
        <p:sp>
          <p:nvSpPr>
            <p:cNvPr id="10" name="TextBox 7">
              <a:extLst>
                <a:ext uri="{FF2B5EF4-FFF2-40B4-BE49-F238E27FC236}">
                  <a16:creationId xmlns:a16="http://schemas.microsoft.com/office/drawing/2014/main" id="{AA0356FD-4860-47D8-95C0-AEE355A4AA9E}"/>
                </a:ext>
              </a:extLst>
            </p:cNvPr>
            <p:cNvSpPr txBox="1"/>
            <p:nvPr/>
          </p:nvSpPr>
          <p:spPr>
            <a:xfrm>
              <a:off x="693276" y="4376771"/>
              <a:ext cx="6624736" cy="292388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ct val="95000"/>
                </a:lnSpc>
              </a:pPr>
              <a:r>
                <a:rPr lang="en-DK" sz="2000" b="1" dirty="0" err="1">
                  <a:solidFill>
                    <a:schemeClr val="bg1"/>
                  </a:solidFill>
                  <a:latin typeface="+mn-lt"/>
                </a:rPr>
                <a:t>Gymnasiesamarbejde</a:t>
              </a:r>
              <a:r>
                <a:rPr lang="en-DK" sz="2000" dirty="0">
                  <a:solidFill>
                    <a:schemeClr val="bg1"/>
                  </a:solidFill>
                  <a:latin typeface="+mn-lt"/>
                </a:rPr>
                <a:t> </a:t>
              </a:r>
              <a:r>
                <a:rPr lang="en-DK" sz="2000" dirty="0" err="1">
                  <a:solidFill>
                    <a:schemeClr val="bg1"/>
                  </a:solidFill>
                  <a:latin typeface="+mn-lt"/>
                </a:rPr>
                <a:t>Institut</a:t>
              </a:r>
              <a:r>
                <a:rPr lang="en-DK" sz="2000">
                  <a:solidFill>
                    <a:schemeClr val="bg1"/>
                  </a:solidFill>
                  <a:latin typeface="+mn-lt"/>
                </a:rPr>
                <a:t> for Datalogi</a:t>
              </a:r>
              <a:endParaRPr lang="en-DK" sz="2000" dirty="0">
                <a:solidFill>
                  <a:schemeClr val="bg1"/>
                </a:solidFill>
                <a:latin typeface="+mn-lt"/>
              </a:endParaRPr>
            </a:p>
          </p:txBody>
        </p:sp>
      </p:grpSp>
      <p:grpSp>
        <p:nvGrpSpPr>
          <p:cNvPr id="12" name="Gruppe 11">
            <a:extLst>
              <a:ext uri="{FF2B5EF4-FFF2-40B4-BE49-F238E27FC236}">
                <a16:creationId xmlns:a16="http://schemas.microsoft.com/office/drawing/2014/main" id="{D1631298-47A0-40C6-81D6-8D75D5AE5B33}"/>
              </a:ext>
            </a:extLst>
          </p:cNvPr>
          <p:cNvGrpSpPr/>
          <p:nvPr/>
        </p:nvGrpSpPr>
        <p:grpSpPr>
          <a:xfrm>
            <a:off x="549796" y="412082"/>
            <a:ext cx="7582867" cy="1775735"/>
            <a:chOff x="549796" y="412082"/>
            <a:chExt cx="7582867" cy="1775735"/>
          </a:xfrm>
        </p:grpSpPr>
        <p:sp>
          <p:nvSpPr>
            <p:cNvPr id="4" name="Content Placeholder 3"/>
            <p:cNvSpPr txBox="1">
              <a:spLocks/>
            </p:cNvSpPr>
            <p:nvPr/>
          </p:nvSpPr>
          <p:spPr>
            <a:xfrm>
              <a:off x="549796" y="412082"/>
              <a:ext cx="7582867" cy="1775735"/>
            </a:xfrm>
            <a:prstGeom prst="rect">
              <a:avLst/>
            </a:prstGeom>
          </p:spPr>
          <p:txBody>
            <a:bodyPr rtlCol="0"/>
            <a:lstStyle>
              <a:lvl1pPr marL="0" indent="0" algn="l" rtl="0" eaLnBrk="1" fontAlgn="base" hangingPunct="1">
                <a:lnSpc>
                  <a:spcPct val="95000"/>
                </a:lnSpc>
                <a:spcBef>
                  <a:spcPts val="600"/>
                </a:spcBef>
                <a:spcAft>
                  <a:spcPct val="0"/>
                </a:spcAft>
                <a:buClr>
                  <a:schemeClr val="bg2"/>
                </a:buClr>
                <a:buSzPct val="75000"/>
                <a:buFont typeface="Calibri" panose="020F0502020204030204" pitchFamily="34" charset="0"/>
                <a:buChar char="​"/>
                <a:defRPr sz="160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1pPr>
              <a:lvl2pPr marL="324000" indent="-324000" algn="l" rtl="0" eaLnBrk="1" fontAlgn="base" hangingPunct="1">
                <a:lnSpc>
                  <a:spcPct val="95000"/>
                </a:lnSpc>
                <a:spcBef>
                  <a:spcPts val="600"/>
                </a:spcBef>
                <a:spcAft>
                  <a:spcPct val="0"/>
                </a:spcAft>
                <a:buClr>
                  <a:schemeClr val="bg2"/>
                </a:buClr>
                <a:buSzPct val="75000"/>
                <a:buFont typeface="Wingdings 3" pitchFamily="18" charset="2"/>
                <a:buChar char="u"/>
                <a:defRPr sz="1600">
                  <a:solidFill>
                    <a:srgbClr val="000000"/>
                  </a:solidFill>
                  <a:latin typeface="+mn-lt"/>
                </a:defRPr>
              </a:lvl2pPr>
              <a:lvl3pPr marL="648000" indent="-324000" algn="l" rtl="0" eaLnBrk="1" fontAlgn="base" hangingPunct="1">
                <a:lnSpc>
                  <a:spcPct val="95000"/>
                </a:lnSpc>
                <a:spcBef>
                  <a:spcPts val="600"/>
                </a:spcBef>
                <a:spcAft>
                  <a:spcPct val="0"/>
                </a:spcAft>
                <a:buClr>
                  <a:schemeClr val="bg2"/>
                </a:buClr>
                <a:buSzPct val="100000"/>
                <a:buFont typeface="AU Passata" panose="020B0503030502030804" pitchFamily="34" charset="0"/>
                <a:buChar char="›"/>
                <a:defRPr sz="1600">
                  <a:solidFill>
                    <a:srgbClr val="000000"/>
                  </a:solidFill>
                  <a:latin typeface="+mn-lt"/>
                </a:defRPr>
              </a:lvl3pPr>
              <a:lvl4pPr marL="972000" indent="-324000" algn="l" rtl="0" eaLnBrk="1" fontAlgn="base" hangingPunct="1">
                <a:lnSpc>
                  <a:spcPct val="95000"/>
                </a:lnSpc>
                <a:spcBef>
                  <a:spcPts val="600"/>
                </a:spcBef>
                <a:spcAft>
                  <a:spcPct val="0"/>
                </a:spcAft>
                <a:buClr>
                  <a:schemeClr val="bg2"/>
                </a:buClr>
                <a:buSzPct val="100000"/>
                <a:buFont typeface="AU Passata" panose="020B0503030502030804" pitchFamily="34" charset="0"/>
                <a:buChar char="›"/>
                <a:defRPr sz="1600">
                  <a:solidFill>
                    <a:srgbClr val="000000"/>
                  </a:solidFill>
                  <a:latin typeface="+mn-lt"/>
                </a:defRPr>
              </a:lvl4pPr>
              <a:lvl5pPr marL="1296000" indent="-324000" algn="l" rtl="0" eaLnBrk="1" fontAlgn="base" hangingPunct="1">
                <a:lnSpc>
                  <a:spcPct val="95000"/>
                </a:lnSpc>
                <a:spcBef>
                  <a:spcPts val="600"/>
                </a:spcBef>
                <a:spcAft>
                  <a:spcPct val="0"/>
                </a:spcAft>
                <a:buClr>
                  <a:schemeClr val="bg2"/>
                </a:buClr>
                <a:buSzPct val="100000"/>
                <a:buFont typeface="AU Passata" panose="020B0503030502030804" pitchFamily="34" charset="0"/>
                <a:buChar char="›"/>
                <a:defRPr sz="1600">
                  <a:solidFill>
                    <a:srgbClr val="000000"/>
                  </a:solidFill>
                  <a:latin typeface="+mn-lt"/>
                </a:defRPr>
              </a:lvl5pPr>
              <a:lvl6pPr marL="1620000" indent="-324000" algn="l" rtl="0" eaLnBrk="1" fontAlgn="base" hangingPunct="1">
                <a:lnSpc>
                  <a:spcPct val="95000"/>
                </a:lnSpc>
                <a:spcBef>
                  <a:spcPts val="600"/>
                </a:spcBef>
                <a:spcAft>
                  <a:spcPct val="0"/>
                </a:spcAft>
                <a:buClr>
                  <a:schemeClr val="bg2"/>
                </a:buClr>
                <a:buFont typeface="AU Passata" pitchFamily="34" charset="0"/>
                <a:buChar char="›"/>
                <a:defRPr sz="1600">
                  <a:solidFill>
                    <a:srgbClr val="000000"/>
                  </a:solidFill>
                  <a:latin typeface="+mn-lt"/>
                </a:defRPr>
              </a:lvl6pPr>
              <a:lvl7pPr marL="1944000" indent="-324000" algn="l" rtl="0" eaLnBrk="1" fontAlgn="base" hangingPunct="1">
                <a:lnSpc>
                  <a:spcPct val="95000"/>
                </a:lnSpc>
                <a:spcBef>
                  <a:spcPts val="600"/>
                </a:spcBef>
                <a:spcAft>
                  <a:spcPct val="0"/>
                </a:spcAft>
                <a:buClr>
                  <a:schemeClr val="bg2"/>
                </a:buClr>
                <a:buFont typeface="AU Passata" panose="020B0503030502030804" pitchFamily="34" charset="0"/>
                <a:buChar char="›"/>
                <a:defRPr sz="1600">
                  <a:solidFill>
                    <a:srgbClr val="000000"/>
                  </a:solidFill>
                  <a:latin typeface="+mn-lt"/>
                </a:defRPr>
              </a:lvl7pPr>
              <a:lvl8pPr marL="2268000" indent="-324000" algn="l" rtl="0" eaLnBrk="1" fontAlgn="base" hangingPunct="1">
                <a:lnSpc>
                  <a:spcPct val="95000"/>
                </a:lnSpc>
                <a:spcBef>
                  <a:spcPts val="600"/>
                </a:spcBef>
                <a:spcAft>
                  <a:spcPct val="0"/>
                </a:spcAft>
                <a:buClr>
                  <a:schemeClr val="bg2"/>
                </a:buClr>
                <a:buFont typeface="AU Passata" pitchFamily="34" charset="0"/>
                <a:buChar char="›"/>
                <a:defRPr sz="1600">
                  <a:solidFill>
                    <a:srgbClr val="000000"/>
                  </a:solidFill>
                  <a:latin typeface="+mn-lt"/>
                </a:defRPr>
              </a:lvl8pPr>
              <a:lvl9pPr marL="2592000" indent="-324000" algn="l" rtl="0" eaLnBrk="1" fontAlgn="base" hangingPunct="1">
                <a:lnSpc>
                  <a:spcPct val="95000"/>
                </a:lnSpc>
                <a:spcBef>
                  <a:spcPts val="600"/>
                </a:spcBef>
                <a:spcAft>
                  <a:spcPct val="0"/>
                </a:spcAft>
                <a:buClr>
                  <a:schemeClr val="bg2"/>
                </a:buClr>
                <a:buFont typeface="AU Passata" pitchFamily="34" charset="0"/>
                <a:buChar char="›"/>
                <a:defRPr sz="1600">
                  <a:solidFill>
                    <a:srgbClr val="000000"/>
                  </a:solidFill>
                  <a:latin typeface="+mn-lt"/>
                </a:defRPr>
              </a:lvl9pPr>
            </a:lstStyle>
            <a:p>
              <a:pPr>
                <a:lnSpc>
                  <a:spcPct val="100000"/>
                </a:lnSpc>
                <a:buNone/>
              </a:pPr>
              <a:r>
                <a:rPr lang="en-GB" sz="6000" b="1" dirty="0">
                  <a:solidFill>
                    <a:schemeClr val="bg1"/>
                  </a:solidFill>
                </a:rPr>
                <a:t>AU.DK/GYM</a:t>
              </a:r>
              <a:endParaRPr lang="en-GB" sz="6000" dirty="0">
                <a:solidFill>
                  <a:schemeClr val="bg1"/>
                </a:solidFill>
              </a:endParaRPr>
            </a:p>
            <a:p>
              <a:endParaRPr lang="en-GB" sz="1866" dirty="0">
                <a:solidFill>
                  <a:schemeClr val="bg1"/>
                </a:solidFill>
              </a:endParaRPr>
            </a:p>
            <a:p>
              <a:endParaRPr lang="en-GB" sz="1866" dirty="0">
                <a:solidFill>
                  <a:schemeClr val="bg1"/>
                </a:solidFill>
              </a:endParaRPr>
            </a:p>
            <a:p>
              <a:endParaRPr lang="en-GB" sz="1866" dirty="0">
                <a:solidFill>
                  <a:srgbClr val="FF0000"/>
                </a:solidFill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D5DA171C-0099-8A40-8322-FAC1FF93068D}"/>
                </a:ext>
              </a:extLst>
            </p:cNvPr>
            <p:cNvSpPr txBox="1"/>
            <p:nvPr/>
          </p:nvSpPr>
          <p:spPr>
            <a:xfrm>
              <a:off x="693812" y="1255067"/>
              <a:ext cx="6624736" cy="2923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5000"/>
                </a:lnSpc>
              </a:pPr>
              <a:r>
                <a:rPr lang="en-DK" sz="2000" b="1" dirty="0">
                  <a:solidFill>
                    <a:schemeClr val="bg1"/>
                  </a:solidFill>
                  <a:latin typeface="+mn-lt"/>
                </a:rPr>
                <a:t>Gymnasiesamarbejde</a:t>
              </a:r>
              <a:r>
                <a:rPr lang="en-DK" sz="2000" dirty="0">
                  <a:solidFill>
                    <a:schemeClr val="bg1"/>
                  </a:solidFill>
                  <a:latin typeface="+mn-lt"/>
                </a:rPr>
                <a:t> Aarhus Universitet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38093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70078BC-62AA-E840-BF7F-D917BDBCF9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9778" y="1196753"/>
            <a:ext cx="5264594" cy="4262342"/>
          </a:xfrm>
        </p:spPr>
        <p:txBody>
          <a:bodyPr/>
          <a:lstStyle/>
          <a:p>
            <a:pPr marL="342900" indent="-342900">
              <a:buFontTx/>
              <a:buChar char="-"/>
            </a:pPr>
            <a:r>
              <a:rPr lang="en-DK" b="1" dirty="0"/>
              <a:t>cs.au.dk/gym</a:t>
            </a:r>
          </a:p>
          <a:p>
            <a:pPr marL="342900" indent="-342900">
              <a:buFontTx/>
              <a:buChar char="-"/>
            </a:pPr>
            <a:r>
              <a:rPr lang="en-DK" dirty="0"/>
              <a:t>Standardarrangementer, og klassebesøg,  men også særlige arrangementer</a:t>
            </a:r>
          </a:p>
          <a:p>
            <a:pPr marL="342900" indent="-342900">
              <a:buFontTx/>
              <a:buChar char="-"/>
            </a:pPr>
            <a:r>
              <a:rPr lang="en-DK" dirty="0"/>
              <a:t>Mange gengangere</a:t>
            </a:r>
          </a:p>
          <a:p>
            <a:pPr marL="342900" indent="-342900">
              <a:buFontTx/>
              <a:buChar char="-"/>
            </a:pPr>
            <a:r>
              <a:rPr lang="en-DK" dirty="0"/>
              <a:t>Adgang til særligt udstyr og labs</a:t>
            </a:r>
          </a:p>
          <a:p>
            <a:pPr marL="342900" indent="-342900">
              <a:buFontTx/>
              <a:buChar char="-"/>
            </a:pPr>
            <a:endParaRPr lang="en-DK" dirty="0"/>
          </a:p>
          <a:p>
            <a:pPr marL="342900" indent="-342900">
              <a:buFontTx/>
              <a:buChar char="-"/>
            </a:pPr>
            <a:r>
              <a:rPr lang="en-DK" dirty="0"/>
              <a:t>8-15 </a:t>
            </a:r>
            <a:r>
              <a:rPr lang="en-DK" dirty="0" err="1"/>
              <a:t>studerende</a:t>
            </a:r>
            <a:r>
              <a:rPr lang="en-DK" dirty="0"/>
              <a:t> (B.Sc.,</a:t>
            </a:r>
            <a:r>
              <a:rPr lang="en-DK" dirty="0" err="1"/>
              <a:t>M.Sc</a:t>
            </a:r>
            <a:r>
              <a:rPr lang="en-DK" dirty="0"/>
              <a:t>., PhD)</a:t>
            </a:r>
            <a:br>
              <a:rPr lang="en-DK" dirty="0"/>
            </a:br>
            <a:r>
              <a:rPr lang="en-DK" b="1" i="1" dirty="0" err="1"/>
              <a:t>Teamet</a:t>
            </a:r>
            <a:r>
              <a:rPr lang="en-DK" b="1" i="1" dirty="0"/>
              <a:t> er pt. 12 BSc.- og MSc.-studerende + 3-4 PhD-studerende</a:t>
            </a:r>
            <a:br>
              <a:rPr lang="en-DK" b="1" i="1" dirty="0"/>
            </a:br>
            <a:endParaRPr lang="en-DK" b="1" dirty="0"/>
          </a:p>
          <a:p>
            <a:pPr marL="342900" indent="-342900">
              <a:buFontTx/>
              <a:buChar char="-"/>
            </a:pPr>
            <a:r>
              <a:rPr lang="en-GB" b="1" dirty="0"/>
              <a:t>F</a:t>
            </a:r>
            <a:r>
              <a:rPr lang="en-DK" b="1" dirty="0"/>
              <a:t>orskere </a:t>
            </a:r>
            <a:r>
              <a:rPr lang="en-DK" dirty="0"/>
              <a:t>og </a:t>
            </a:r>
            <a:r>
              <a:rPr lang="en-DK" b="1" dirty="0"/>
              <a:t>undervisere</a:t>
            </a:r>
            <a:r>
              <a:rPr lang="en-DK" dirty="0"/>
              <a:t> efter behov</a:t>
            </a:r>
          </a:p>
          <a:p>
            <a:pPr marL="342900" indent="-342900">
              <a:buFontTx/>
              <a:buChar char="-"/>
            </a:pPr>
            <a:r>
              <a:rPr lang="en-DK" dirty="0"/>
              <a:t>Outreach team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7795B3-8166-864C-B863-F13B7F88D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OUTREACH</a:t>
            </a:r>
            <a:r>
              <a:rPr lang="en-DK" b="0" dirty="0"/>
              <a:t> HVORDAN</a:t>
            </a:r>
            <a:r>
              <a:rPr lang="en-DK" dirty="0"/>
              <a:t> </a:t>
            </a:r>
            <a:r>
              <a:rPr lang="en-DK" b="0" dirty="0"/>
              <a:t>GØR VI?</a:t>
            </a:r>
            <a:endParaRPr lang="da-DK" b="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236C9CF-ED6C-D742-A328-3DC83DE0E7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65660" y="1412776"/>
            <a:ext cx="5995724" cy="3960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191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el 14"/>
          <p:cNvSpPr>
            <a:spLocks noGrp="1"/>
          </p:cNvSpPr>
          <p:nvPr>
            <p:ph type="title"/>
          </p:nvPr>
        </p:nvSpPr>
        <p:spPr>
          <a:xfrm>
            <a:off x="446488" y="572588"/>
            <a:ext cx="11251385" cy="765976"/>
          </a:xfrm>
        </p:spPr>
        <p:txBody>
          <a:bodyPr rtlCol="0"/>
          <a:lstStyle/>
          <a:p>
            <a:r>
              <a:rPr lang="en-GB" sz="3600" dirty="0" err="1"/>
              <a:t>Besøg</a:t>
            </a:r>
            <a:r>
              <a:rPr lang="en-GB" sz="3600" dirty="0"/>
              <a:t> </a:t>
            </a:r>
            <a:r>
              <a:rPr lang="en-GB" sz="3600" dirty="0" err="1"/>
              <a:t>på</a:t>
            </a:r>
            <a:r>
              <a:rPr lang="en-GB" sz="3600" dirty="0"/>
              <a:t> </a:t>
            </a:r>
            <a:r>
              <a:rPr lang="en-GB" sz="3600" dirty="0" err="1"/>
              <a:t>Institut</a:t>
            </a:r>
            <a:r>
              <a:rPr lang="en-GB" sz="3600" dirty="0"/>
              <a:t> for </a:t>
            </a:r>
            <a:r>
              <a:rPr lang="en-GB" sz="3600" dirty="0" err="1"/>
              <a:t>Datalogi</a:t>
            </a:r>
            <a:br>
              <a:rPr lang="en-GB" sz="3600" dirty="0"/>
            </a:br>
            <a:r>
              <a:rPr lang="en-GB" sz="3600" b="0" dirty="0"/>
              <a:t>et </a:t>
            </a:r>
            <a:r>
              <a:rPr lang="en-GB" sz="3600" b="0" dirty="0" err="1"/>
              <a:t>programeksempel</a:t>
            </a:r>
            <a:endParaRPr lang="en-GB" sz="3600" dirty="0" err="1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69778" y="1605272"/>
            <a:ext cx="6344714" cy="3743441"/>
          </a:xfrm>
        </p:spPr>
        <p:txBody>
          <a:bodyPr/>
          <a:lstStyle/>
          <a:p>
            <a:r>
              <a:rPr lang="en-US" dirty="0"/>
              <a:t>09.40-10.00 </a:t>
            </a:r>
            <a:r>
              <a:rPr lang="en-US" b="1" dirty="0" err="1"/>
              <a:t>Introduktion</a:t>
            </a:r>
            <a:r>
              <a:rPr lang="en-US" b="1" dirty="0"/>
              <a:t> </a:t>
            </a:r>
            <a:r>
              <a:rPr lang="en-US" b="1" dirty="0" err="1"/>
              <a:t>til</a:t>
            </a:r>
            <a:r>
              <a:rPr lang="en-US" b="1" dirty="0"/>
              <a:t> studier </a:t>
            </a:r>
            <a:r>
              <a:rPr lang="en-US" b="1" dirty="0" err="1"/>
              <a:t>og</a:t>
            </a:r>
            <a:r>
              <a:rPr lang="en-US" b="1" dirty="0"/>
              <a:t> </a:t>
            </a:r>
            <a:r>
              <a:rPr lang="en-US" b="1" dirty="0" err="1"/>
              <a:t>forskning</a:t>
            </a:r>
            <a:r>
              <a:rPr lang="en-US" b="1" dirty="0"/>
              <a:t> </a:t>
            </a:r>
          </a:p>
          <a:p>
            <a:r>
              <a:rPr lang="en-US" dirty="0"/>
              <a:t>10.00-12.00 </a:t>
            </a:r>
            <a:r>
              <a:rPr lang="en-US" b="1" dirty="0" err="1"/>
              <a:t>Oplæg</a:t>
            </a:r>
            <a:r>
              <a:rPr lang="en-US" b="1" dirty="0"/>
              <a:t> </a:t>
            </a:r>
            <a:r>
              <a:rPr lang="en-US" b="1" dirty="0" err="1"/>
              <a:t>og</a:t>
            </a:r>
            <a:r>
              <a:rPr lang="en-US" b="1" dirty="0"/>
              <a:t> </a:t>
            </a:r>
            <a:r>
              <a:rPr lang="en-US" b="1" dirty="0" err="1"/>
              <a:t>øvelser</a:t>
            </a:r>
            <a:r>
              <a:rPr lang="en-US" dirty="0"/>
              <a:t>: </a:t>
            </a:r>
            <a:r>
              <a:rPr lang="en-US" i="1" dirty="0" err="1"/>
              <a:t>Problemløsning</a:t>
            </a:r>
            <a:r>
              <a:rPr lang="en-US" i="1" dirty="0"/>
              <a:t> </a:t>
            </a:r>
            <a:r>
              <a:rPr lang="en-US" i="1" dirty="0" err="1"/>
              <a:t>og</a:t>
            </a:r>
            <a:r>
              <a:rPr lang="en-US" i="1" dirty="0"/>
              <a:t> </a:t>
            </a:r>
            <a:r>
              <a:rPr lang="en-US" i="1" dirty="0" err="1"/>
              <a:t>algoritmer</a:t>
            </a:r>
            <a:endParaRPr lang="en-US" i="1" dirty="0">
              <a:cs typeface="AU Passata"/>
            </a:endParaRPr>
          </a:p>
          <a:p>
            <a:r>
              <a:rPr lang="en-US" dirty="0"/>
              <a:t>12.00-12.45 </a:t>
            </a:r>
            <a:r>
              <a:rPr lang="en-US" dirty="0" err="1"/>
              <a:t>Frokost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INCUBA Science Parks </a:t>
            </a:r>
            <a:r>
              <a:rPr lang="en-US" dirty="0" err="1"/>
              <a:t>kantine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12.45-14.30 </a:t>
            </a:r>
            <a:r>
              <a:rPr lang="en-US" b="1" dirty="0" err="1"/>
              <a:t>Rundvisning</a:t>
            </a:r>
            <a:r>
              <a:rPr lang="en-US" b="1" dirty="0"/>
              <a:t> </a:t>
            </a:r>
            <a:r>
              <a:rPr lang="en-US" b="1" dirty="0" err="1"/>
              <a:t>og</a:t>
            </a:r>
            <a:r>
              <a:rPr lang="en-US" b="1" dirty="0"/>
              <a:t> demo </a:t>
            </a:r>
            <a:r>
              <a:rPr lang="en-US" b="1" dirty="0" err="1"/>
              <a:t>på</a:t>
            </a:r>
            <a:r>
              <a:rPr lang="en-US" b="1" dirty="0"/>
              <a:t> </a:t>
            </a:r>
            <a:r>
              <a:rPr lang="en-US" b="1" dirty="0" err="1"/>
              <a:t>Katrinebjerg</a:t>
            </a:r>
            <a:endParaRPr lang="en-US" b="1" dirty="0"/>
          </a:p>
          <a:p>
            <a:pPr marL="755650" lvl="2" indent="-179705"/>
            <a:r>
              <a:rPr lang="en-US" sz="1600" dirty="0"/>
              <a:t>Center for </a:t>
            </a:r>
            <a:r>
              <a:rPr lang="en-US" sz="1600" dirty="0" err="1"/>
              <a:t>Avanceret</a:t>
            </a:r>
            <a:r>
              <a:rPr lang="en-US" sz="1600" dirty="0"/>
              <a:t> </a:t>
            </a:r>
            <a:r>
              <a:rPr lang="en-US" sz="1600" dirty="0" err="1"/>
              <a:t>Visualisering</a:t>
            </a:r>
            <a:r>
              <a:rPr lang="en-US" sz="1600" dirty="0"/>
              <a:t> </a:t>
            </a:r>
            <a:r>
              <a:rPr lang="en-US" sz="1600" dirty="0" err="1"/>
              <a:t>og</a:t>
            </a:r>
            <a:r>
              <a:rPr lang="en-US" sz="1600" dirty="0"/>
              <a:t> Interaction </a:t>
            </a:r>
            <a:r>
              <a:rPr lang="en-US" sz="1600" u="sng" dirty="0">
                <a:hlinkClick r:id="rId3"/>
              </a:rPr>
              <a:t>cavi.dk</a:t>
            </a:r>
            <a:r>
              <a:rPr lang="en-US" sz="1600" dirty="0"/>
              <a:t> </a:t>
            </a:r>
            <a:endParaRPr lang="en-US" sz="1600" dirty="0">
              <a:cs typeface="AU Passata"/>
            </a:endParaRPr>
          </a:p>
          <a:p>
            <a:pPr marL="755650" lvl="2" indent="-179705"/>
            <a:r>
              <a:rPr lang="en-US" sz="1600" dirty="0" err="1"/>
              <a:t>Studiemiljø</a:t>
            </a:r>
            <a:r>
              <a:rPr lang="en-US" sz="1600" dirty="0"/>
              <a:t> </a:t>
            </a:r>
            <a:r>
              <a:rPr lang="en-US" sz="1600" dirty="0" err="1"/>
              <a:t>og</a:t>
            </a:r>
            <a:r>
              <a:rPr lang="en-US" sz="1600" dirty="0"/>
              <a:t> </a:t>
            </a:r>
            <a:r>
              <a:rPr lang="en-US" sz="1600" dirty="0" err="1"/>
              <a:t>laboratorier</a:t>
            </a:r>
            <a:r>
              <a:rPr lang="en-US" sz="1600" dirty="0"/>
              <a:t> </a:t>
            </a:r>
            <a:endParaRPr lang="en-US" sz="1600" dirty="0">
              <a:cs typeface="AU Passata"/>
            </a:endParaRPr>
          </a:p>
          <a:p>
            <a:pPr marL="755650" lvl="2" indent="-179705"/>
            <a:r>
              <a:rPr lang="en-US" sz="1600" dirty="0" err="1"/>
              <a:t>Minioplæg</a:t>
            </a:r>
            <a:r>
              <a:rPr lang="en-US" sz="1600" dirty="0"/>
              <a:t> </a:t>
            </a:r>
            <a:r>
              <a:rPr lang="en-US" sz="1600" dirty="0" err="1"/>
              <a:t>og</a:t>
            </a:r>
            <a:r>
              <a:rPr lang="en-US" sz="1600" dirty="0"/>
              <a:t> </a:t>
            </a:r>
            <a:r>
              <a:rPr lang="en-US" sz="1600" dirty="0" err="1"/>
              <a:t>forsknings</a:t>
            </a:r>
            <a:r>
              <a:rPr lang="en-US" sz="1600" dirty="0"/>
              <a:t>- </a:t>
            </a:r>
            <a:r>
              <a:rPr lang="en-US" sz="1600" dirty="0" err="1"/>
              <a:t>og</a:t>
            </a:r>
            <a:r>
              <a:rPr lang="en-US" sz="1600" dirty="0"/>
              <a:t> </a:t>
            </a:r>
            <a:r>
              <a:rPr lang="en-US" sz="1600" dirty="0" err="1"/>
              <a:t>studenter-demoer</a:t>
            </a:r>
            <a:endParaRPr lang="en-US" sz="1600" dirty="0">
              <a:cs typeface="AU Passata"/>
            </a:endParaRPr>
          </a:p>
          <a:p>
            <a:endParaRPr lang="en-US" sz="1200" dirty="0"/>
          </a:p>
          <a:p>
            <a:endParaRPr lang="en-US" sz="1800" dirty="0"/>
          </a:p>
          <a:p>
            <a:endParaRPr lang="en-US" dirty="0"/>
          </a:p>
        </p:txBody>
      </p:sp>
      <p:pic>
        <p:nvPicPr>
          <p:cNvPr id="2" name="Billede 2">
            <a:extLst>
              <a:ext uri="{FF2B5EF4-FFF2-40B4-BE49-F238E27FC236}">
                <a16:creationId xmlns:a16="http://schemas.microsoft.com/office/drawing/2014/main" id="{82E94B36-822F-4D6F-B58E-862F9E60022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93703" y="4374222"/>
            <a:ext cx="3089341" cy="2257645"/>
          </a:xfrm>
          <a:prstGeom prst="rect">
            <a:avLst/>
          </a:prstGeom>
        </p:spPr>
      </p:pic>
      <p:pic>
        <p:nvPicPr>
          <p:cNvPr id="3" name="Billede 3" descr="Et billede, der indeholder person, indendørs, forbereder&#10;&#10;Beskrivelsen er genereret automatisk">
            <a:extLst>
              <a:ext uri="{FF2B5EF4-FFF2-40B4-BE49-F238E27FC236}">
                <a16:creationId xmlns:a16="http://schemas.microsoft.com/office/drawing/2014/main" id="{C12B3990-926F-4A2D-9B75-060EE155985D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18563" y="4352912"/>
            <a:ext cx="3371223" cy="2257646"/>
          </a:xfrm>
          <a:prstGeom prst="rect">
            <a:avLst/>
          </a:prstGeom>
        </p:spPr>
      </p:pic>
      <p:pic>
        <p:nvPicPr>
          <p:cNvPr id="4" name="Billede 6" descr="Et billede, der indeholder person, indendørs, loft, gruppe&#10;&#10;Beskrivelsen er genereret automatisk">
            <a:extLst>
              <a:ext uri="{FF2B5EF4-FFF2-40B4-BE49-F238E27FC236}">
                <a16:creationId xmlns:a16="http://schemas.microsoft.com/office/drawing/2014/main" id="{93691EE7-DA2E-46A3-AA63-9A805C4B6BEF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7547" y="4371176"/>
            <a:ext cx="3407100" cy="2260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595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8A8BEA1-7195-544C-A8BA-93C97B3387B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10636" y="3501008"/>
            <a:ext cx="3819592" cy="333027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FE9524B-B88C-974A-8979-22F4FE7C19F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35548" y="116632"/>
            <a:ext cx="3836880" cy="336002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93C0ABD-F6F4-4447-9052-5F1C55055518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22204" y="116632"/>
            <a:ext cx="3836879" cy="335175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755CA56-2534-D742-907E-9247BF75B74E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19036" y="3501008"/>
            <a:ext cx="3819592" cy="336330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91B2E88-4A00-A74E-9219-F32CD939F33A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1764" y="3501008"/>
            <a:ext cx="3819700" cy="333027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CFD3DCA-8517-5F4E-811F-64E686E357A2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9932" y="746506"/>
            <a:ext cx="3984040" cy="2754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300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8183E703-0EC4-4525-882A-06BF611AA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780" y="222251"/>
            <a:ext cx="11251385" cy="621907"/>
          </a:xfrm>
        </p:spPr>
        <p:txBody>
          <a:bodyPr/>
          <a:lstStyle/>
          <a:p>
            <a:r>
              <a:rPr lang="da-DK" sz="3600" dirty="0"/>
              <a:t>Aktiviteter på det seneste + nær fremtid</a:t>
            </a:r>
          </a:p>
        </p:txBody>
      </p:sp>
      <p:graphicFrame>
        <p:nvGraphicFramePr>
          <p:cNvPr id="8" name="Tabel 7">
            <a:extLst>
              <a:ext uri="{FF2B5EF4-FFF2-40B4-BE49-F238E27FC236}">
                <a16:creationId xmlns:a16="http://schemas.microsoft.com/office/drawing/2014/main" id="{2AD15EE9-1489-45E4-960C-5D834DFB6D94}"/>
              </a:ext>
            </a:extLst>
          </p:cNvPr>
          <p:cNvGraphicFramePr>
            <a:graphicFrameLocks noGrp="1"/>
          </p:cNvGraphicFramePr>
          <p:nvPr/>
        </p:nvGraphicFramePr>
        <p:xfrm>
          <a:off x="438989" y="971656"/>
          <a:ext cx="4206366" cy="489624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97201">
                  <a:extLst>
                    <a:ext uri="{9D8B030D-6E8A-4147-A177-3AD203B41FA5}">
                      <a16:colId xmlns:a16="http://schemas.microsoft.com/office/drawing/2014/main" val="642772606"/>
                    </a:ext>
                  </a:extLst>
                </a:gridCol>
                <a:gridCol w="2909165">
                  <a:extLst>
                    <a:ext uri="{9D8B030D-6E8A-4147-A177-3AD203B41FA5}">
                      <a16:colId xmlns:a16="http://schemas.microsoft.com/office/drawing/2014/main" val="3981414231"/>
                    </a:ext>
                  </a:extLst>
                </a:gridCol>
              </a:tblGrid>
              <a:tr h="286147">
                <a:tc>
                  <a:txBody>
                    <a:bodyPr/>
                    <a:lstStyle/>
                    <a:p>
                      <a:pPr algn="r"/>
                      <a:r>
                        <a:rPr lang="en-US" sz="1600" b="0">
                          <a:effectLst/>
                        </a:rPr>
                        <a:t>dato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r>
                        <a:rPr lang="en-US" sz="1600" b="0">
                          <a:effectLst/>
                        </a:rPr>
                        <a:t>aktivitet</a:t>
                      </a: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3861134509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r"/>
                      <a:r>
                        <a:rPr lang="da-DK" sz="1000">
                          <a:effectLst/>
                        </a:rPr>
                        <a:t>17. september</a:t>
                      </a:r>
                      <a:endParaRPr lang="da-DK">
                        <a:effectLst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r>
                        <a:rPr lang="da-DK" sz="1000" u="none" strike="noStrike">
                          <a:effectLst/>
                          <a:highlight>
                            <a:srgbClr val="00FF00"/>
                          </a:highlight>
                        </a:rPr>
                        <a:t>Rønde Højskole</a:t>
                      </a:r>
                      <a:endParaRPr lang="da-DK">
                        <a:effectLst/>
                        <a:highlight>
                          <a:srgbClr val="00FF00"/>
                        </a:highlight>
                      </a:endParaRP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25101651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r"/>
                      <a:r>
                        <a:rPr lang="da-DK" sz="1000">
                          <a:effectLst/>
                        </a:rPr>
                        <a:t>22. september</a:t>
                      </a:r>
                      <a:endParaRPr lang="da-DK">
                        <a:effectLst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r>
                        <a:rPr lang="da-DK" sz="1000">
                          <a:effectLst/>
                          <a:highlight>
                            <a:srgbClr val="00FF00"/>
                          </a:highlight>
                        </a:rPr>
                        <a:t>FuturePeople oplæg på ungdomsuddannelse</a:t>
                      </a:r>
                      <a:endParaRPr lang="da-DK">
                        <a:effectLst/>
                        <a:highlight>
                          <a:srgbClr val="00FF00"/>
                        </a:highlight>
                      </a:endParaRP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41761153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r"/>
                      <a:r>
                        <a:rPr lang="da-DK" sz="1000">
                          <a:effectLst/>
                        </a:rPr>
                        <a:t>27. september</a:t>
                      </a:r>
                      <a:endParaRPr lang="da-DK">
                        <a:effectLst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r>
                        <a:rPr lang="da-DK" sz="1000">
                          <a:effectLst/>
                          <a:highlight>
                            <a:srgbClr val="00FF00"/>
                          </a:highlight>
                        </a:rPr>
                        <a:t>Køge Gym</a:t>
                      </a:r>
                      <a:endParaRPr lang="da-DK">
                        <a:effectLst/>
                        <a:highlight>
                          <a:srgbClr val="00FF00"/>
                        </a:highlight>
                      </a:endParaRP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78566937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r"/>
                      <a:r>
                        <a:rPr lang="da-DK" sz="1000">
                          <a:effectLst/>
                        </a:rPr>
                        <a:t>6. oktober</a:t>
                      </a:r>
                      <a:endParaRPr lang="da-DK">
                        <a:effectLst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r>
                        <a:rPr lang="da-DK" sz="1000" u="none" strike="noStrike">
                          <a:effectLst/>
                          <a:highlight>
                            <a:srgbClr val="00FF00"/>
                          </a:highlight>
                        </a:rPr>
                        <a:t>Girls Day in Science</a:t>
                      </a:r>
                      <a:endParaRPr lang="da-DK">
                        <a:effectLst/>
                        <a:highlight>
                          <a:srgbClr val="00FF00"/>
                        </a:highlight>
                      </a:endParaRP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63129732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r"/>
                      <a:r>
                        <a:rPr lang="da-DK" sz="1000">
                          <a:effectLst/>
                        </a:rPr>
                        <a:t>6. oktober</a:t>
                      </a:r>
                      <a:endParaRPr lang="da-DK">
                        <a:effectLst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r>
                        <a:rPr lang="da-DK" sz="1000">
                          <a:effectLst/>
                          <a:highlight>
                            <a:srgbClr val="00FF00"/>
                          </a:highlight>
                        </a:rPr>
                        <a:t>FuturePeople oplæg på ungdomsuddannelse</a:t>
                      </a:r>
                      <a:endParaRPr lang="da-DK">
                        <a:effectLst/>
                        <a:highlight>
                          <a:srgbClr val="00FF00"/>
                        </a:highlight>
                      </a:endParaRP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13888687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r"/>
                      <a:r>
                        <a:rPr lang="da-DK" sz="1000">
                          <a:effectLst/>
                        </a:rPr>
                        <a:t>13. oktober</a:t>
                      </a:r>
                      <a:endParaRPr lang="da-DK">
                        <a:effectLst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r>
                        <a:rPr lang="da-DK" sz="1000" u="none" strike="noStrike">
                          <a:effectLst/>
                          <a:highlight>
                            <a:srgbClr val="00FF00"/>
                          </a:highlight>
                        </a:rPr>
                        <a:t>ATU</a:t>
                      </a:r>
                      <a:endParaRPr lang="da-DK">
                        <a:effectLst/>
                        <a:highlight>
                          <a:srgbClr val="00FF00"/>
                        </a:highlight>
                      </a:endParaRP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120986886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r"/>
                      <a:r>
                        <a:rPr lang="da-DK" sz="1000">
                          <a:effectLst/>
                        </a:rPr>
                        <a:t>14. oktober</a:t>
                      </a:r>
                      <a:endParaRPr lang="da-DK">
                        <a:effectLst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r>
                        <a:rPr lang="da-DK" sz="1000">
                          <a:effectLst/>
                          <a:highlight>
                            <a:srgbClr val="00FF00"/>
                          </a:highlight>
                        </a:rPr>
                        <a:t>Aarhus Tech HTX</a:t>
                      </a:r>
                      <a:endParaRPr lang="da-DK">
                        <a:effectLst/>
                        <a:highlight>
                          <a:srgbClr val="00FF00"/>
                        </a:highlight>
                      </a:endParaRP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39087961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r"/>
                      <a:r>
                        <a:rPr lang="da-DK" sz="1000">
                          <a:effectLst/>
                        </a:rPr>
                        <a:t>17. oktober</a:t>
                      </a:r>
                      <a:endParaRPr lang="da-DK">
                        <a:effectLst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r>
                        <a:rPr lang="da-DK" sz="1000" u="none" strike="noStrike">
                          <a:effectLst/>
                          <a:highlight>
                            <a:srgbClr val="00FF00"/>
                          </a:highlight>
                        </a:rPr>
                        <a:t>MakerFaire</a:t>
                      </a:r>
                      <a:endParaRPr lang="da-DK">
                        <a:effectLst/>
                        <a:highlight>
                          <a:srgbClr val="00FF00"/>
                        </a:highlight>
                      </a:endParaRP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2100459828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r"/>
                      <a:r>
                        <a:rPr lang="da-DK" sz="1000">
                          <a:effectLst/>
                        </a:rPr>
                        <a:t>20.-22. oktober</a:t>
                      </a:r>
                      <a:endParaRPr lang="da-DK">
                        <a:effectLst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r>
                        <a:rPr lang="da-DK" sz="1000" u="none" strike="noStrike">
                          <a:effectLst/>
                          <a:highlight>
                            <a:srgbClr val="00FF00"/>
                          </a:highlight>
                        </a:rPr>
                        <a:t>IT-Camp for Piger</a:t>
                      </a:r>
                      <a:endParaRPr lang="da-DK">
                        <a:effectLst/>
                        <a:highlight>
                          <a:srgbClr val="00FF00"/>
                        </a:highlight>
                      </a:endParaRP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83982855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r"/>
                      <a:r>
                        <a:rPr lang="da-DK" sz="1000">
                          <a:effectLst/>
                        </a:rPr>
                        <a:t>27.-29. oktober</a:t>
                      </a:r>
                      <a:endParaRPr lang="da-DK">
                        <a:effectLst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r>
                        <a:rPr lang="da-DK" sz="1000" u="none" strike="noStrike">
                          <a:effectLst/>
                          <a:highlight>
                            <a:srgbClr val="00FF00"/>
                          </a:highlight>
                        </a:rPr>
                        <a:t>Studiepraktik</a:t>
                      </a:r>
                      <a:endParaRPr lang="da-DK">
                        <a:effectLst/>
                        <a:highlight>
                          <a:srgbClr val="00FF00"/>
                        </a:highlight>
                      </a:endParaRP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1592191055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algn="r"/>
                      <a:r>
                        <a:rPr lang="da-DK" sz="1000">
                          <a:effectLst/>
                        </a:rPr>
                        <a:t>4. november</a:t>
                      </a:r>
                      <a:endParaRPr lang="da-DK">
                        <a:effectLst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r>
                        <a:rPr lang="da-DK" sz="1000">
                          <a:effectLst/>
                          <a:highlight>
                            <a:srgbClr val="00FF00"/>
                          </a:highlight>
                        </a:rPr>
                        <a:t>Vejle HTX </a:t>
                      </a:r>
                      <a:endParaRPr lang="da-DK">
                        <a:effectLst/>
                        <a:highlight>
                          <a:srgbClr val="00FF00"/>
                        </a:highlight>
                      </a:endParaRP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3757473179"/>
                  </a:ext>
                </a:extLst>
              </a:tr>
              <a:tr h="380999">
                <a:tc>
                  <a:txBody>
                    <a:bodyPr/>
                    <a:lstStyle/>
                    <a:p>
                      <a:pPr algn="r"/>
                      <a:r>
                        <a:rPr lang="da-DK" sz="1000">
                          <a:effectLst/>
                        </a:rPr>
                        <a:t>16. november</a:t>
                      </a:r>
                      <a:endParaRPr lang="da-DK">
                        <a:effectLst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r>
                        <a:rPr lang="da-DK" sz="1000" u="none" strike="noStrike">
                          <a:effectLst/>
                          <a:highlight>
                            <a:srgbClr val="00FF00"/>
                          </a:highlight>
                        </a:rPr>
                        <a:t>Mulernes Legatskole</a:t>
                      </a:r>
                      <a:endParaRPr lang="da-DK">
                        <a:effectLst/>
                        <a:highlight>
                          <a:srgbClr val="00FF00"/>
                        </a:highlight>
                      </a:endParaRP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4227352905"/>
                  </a:ext>
                </a:extLst>
              </a:tr>
            </a:tbl>
          </a:graphicData>
        </a:graphic>
      </p:graphicFrame>
      <p:graphicFrame>
        <p:nvGraphicFramePr>
          <p:cNvPr id="12" name="Tabel 11">
            <a:extLst>
              <a:ext uri="{FF2B5EF4-FFF2-40B4-BE49-F238E27FC236}">
                <a16:creationId xmlns:a16="http://schemas.microsoft.com/office/drawing/2014/main" id="{79811C72-B183-485B-9B04-4B15686EC779}"/>
              </a:ext>
            </a:extLst>
          </p:cNvPr>
          <p:cNvGraphicFramePr>
            <a:graphicFrameLocks noGrp="1"/>
          </p:cNvGraphicFramePr>
          <p:nvPr/>
        </p:nvGraphicFramePr>
        <p:xfrm>
          <a:off x="5343940" y="955149"/>
          <a:ext cx="6333395" cy="491258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11963">
                  <a:extLst>
                    <a:ext uri="{9D8B030D-6E8A-4147-A177-3AD203B41FA5}">
                      <a16:colId xmlns:a16="http://schemas.microsoft.com/office/drawing/2014/main" val="300960729"/>
                    </a:ext>
                  </a:extLst>
                </a:gridCol>
                <a:gridCol w="4721432">
                  <a:extLst>
                    <a:ext uri="{9D8B030D-6E8A-4147-A177-3AD203B41FA5}">
                      <a16:colId xmlns:a16="http://schemas.microsoft.com/office/drawing/2014/main" val="232610420"/>
                    </a:ext>
                  </a:extLst>
                </a:gridCol>
              </a:tblGrid>
              <a:tr h="332885">
                <a:tc>
                  <a:txBody>
                    <a:bodyPr/>
                    <a:lstStyle/>
                    <a:p>
                      <a:pPr algn="r"/>
                      <a:r>
                        <a:rPr lang="en-US" sz="1600" b="0">
                          <a:effectLst/>
                        </a:rPr>
                        <a:t>dato​</a:t>
                      </a:r>
                      <a:endParaRPr lang="en-US" b="0">
                        <a:effectLst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r>
                        <a:rPr lang="en-US" sz="1600" b="0">
                          <a:effectLst/>
                        </a:rPr>
                        <a:t>aktivitet​</a:t>
                      </a:r>
                      <a:endParaRPr lang="en-US" b="0">
                        <a:effectLst/>
                      </a:endParaRP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3889668033"/>
                  </a:ext>
                </a:extLst>
              </a:tr>
              <a:tr h="332885">
                <a:tc>
                  <a:txBody>
                    <a:bodyPr/>
                    <a:lstStyle/>
                    <a:p>
                      <a:pPr algn="r"/>
                      <a:r>
                        <a:rPr lang="da-DK" sz="1000">
                          <a:effectLst/>
                        </a:rPr>
                        <a:t>8. december</a:t>
                      </a:r>
                      <a:endParaRPr lang="da-DK">
                        <a:effectLst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r>
                        <a:rPr lang="da-DK" sz="1000">
                          <a:effectLst/>
                        </a:rPr>
                        <a:t>Favrskov Gymnasium</a:t>
                      </a:r>
                      <a:endParaRPr lang="da-DK">
                        <a:effectLst/>
                      </a:endParaRP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572566508"/>
                  </a:ext>
                </a:extLst>
              </a:tr>
              <a:tr h="272361"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</a:rPr>
                        <a:t>november/december</a:t>
                      </a:r>
                      <a:endParaRPr lang="en-US">
                        <a:effectLst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r>
                        <a:rPr lang="da-DK" sz="1000">
                          <a:effectLst/>
                        </a:rPr>
                        <a:t>Aarhus Katedralskole</a:t>
                      </a:r>
                      <a:endParaRPr lang="da-DK">
                        <a:effectLst/>
                      </a:endParaRP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3205377660"/>
                  </a:ext>
                </a:extLst>
              </a:tr>
              <a:tr h="312711">
                <a:tc>
                  <a:txBody>
                    <a:bodyPr/>
                    <a:lstStyle/>
                    <a:p>
                      <a:pPr algn="r"/>
                      <a:r>
                        <a:rPr lang="da-DK" sz="1000">
                          <a:effectLst/>
                        </a:rPr>
                        <a:t>9. december</a:t>
                      </a:r>
                      <a:endParaRPr lang="da-DK">
                        <a:effectLst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r>
                        <a:rPr lang="da-DK" sz="1000">
                          <a:effectLst/>
                        </a:rPr>
                        <a:t>Gymnasielivestreaming: "Beregnelighed: Det nemme, det svære og det umulige"</a:t>
                      </a:r>
                      <a:endParaRPr lang="da-DK">
                        <a:effectLst/>
                      </a:endParaRP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107132689"/>
                  </a:ext>
                </a:extLst>
              </a:tr>
              <a:tr h="282448">
                <a:tc>
                  <a:txBody>
                    <a:bodyPr/>
                    <a:lstStyle/>
                    <a:p>
                      <a:pPr algn="r"/>
                      <a:r>
                        <a:rPr lang="da-DK" sz="1000">
                          <a:effectLst/>
                        </a:rPr>
                        <a:t>14. januar</a:t>
                      </a:r>
                      <a:endParaRPr lang="da-DK">
                        <a:effectLst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r>
                        <a:rPr lang="da-DK" sz="1000">
                          <a:effectLst/>
                        </a:rPr>
                        <a:t>Robotolympiade</a:t>
                      </a:r>
                      <a:endParaRPr lang="da-DK">
                        <a:effectLst/>
                      </a:endParaRP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2287119966"/>
                  </a:ext>
                </a:extLst>
              </a:tr>
              <a:tr h="282448">
                <a:tc>
                  <a:txBody>
                    <a:bodyPr/>
                    <a:lstStyle/>
                    <a:p>
                      <a:pPr algn="r"/>
                      <a:r>
                        <a:rPr lang="da-DK" sz="1000">
                          <a:effectLst/>
                        </a:rPr>
                        <a:t>18. januar</a:t>
                      </a:r>
                      <a:endParaRPr lang="da-DK">
                        <a:effectLst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r>
                        <a:rPr lang="da-DK" sz="1000">
                          <a:effectLst/>
                        </a:rPr>
                        <a:t>NAT Erhvervspraktik 2021</a:t>
                      </a:r>
                      <a:endParaRPr lang="da-DK">
                        <a:effectLst/>
                      </a:endParaRP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2058568130"/>
                  </a:ext>
                </a:extLst>
              </a:tr>
              <a:tr h="282448">
                <a:tc>
                  <a:txBody>
                    <a:bodyPr/>
                    <a:lstStyle/>
                    <a:p>
                      <a:pPr algn="r"/>
                      <a:r>
                        <a:rPr lang="da-DK" sz="1000">
                          <a:effectLst/>
                        </a:rPr>
                        <a:t>20. januar</a:t>
                      </a:r>
                      <a:endParaRPr lang="da-DK">
                        <a:effectLst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r>
                        <a:rPr lang="da-DK" sz="1000">
                          <a:effectLst/>
                        </a:rPr>
                        <a:t>Masterclass Matematik</a:t>
                      </a:r>
                      <a:endParaRPr lang="da-DK">
                        <a:effectLst/>
                      </a:endParaRP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2007253445"/>
                  </a:ext>
                </a:extLst>
              </a:tr>
              <a:tr h="282448">
                <a:tc>
                  <a:txBody>
                    <a:bodyPr/>
                    <a:lstStyle/>
                    <a:p>
                      <a:pPr algn="r"/>
                      <a:r>
                        <a:rPr lang="da-DK" sz="1000">
                          <a:effectLst/>
                        </a:rPr>
                        <a:t>21. januar</a:t>
                      </a:r>
                      <a:endParaRPr lang="da-DK">
                        <a:effectLst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r>
                        <a:rPr lang="da-DK" sz="1000">
                          <a:effectLst/>
                        </a:rPr>
                        <a:t>NAT Gymnasielærerdag 2021</a:t>
                      </a:r>
                      <a:endParaRPr lang="da-DK">
                        <a:effectLst/>
                      </a:endParaRP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4279715937"/>
                  </a:ext>
                </a:extLst>
              </a:tr>
              <a:tr h="272361">
                <a:tc>
                  <a:txBody>
                    <a:bodyPr/>
                    <a:lstStyle/>
                    <a:p>
                      <a:pPr algn="r"/>
                      <a:r>
                        <a:rPr lang="da-DK" sz="1000">
                          <a:effectLst/>
                        </a:rPr>
                        <a:t>25. januar</a:t>
                      </a:r>
                      <a:endParaRPr lang="da-DK">
                        <a:effectLst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r>
                        <a:rPr lang="da-DK" sz="1000">
                          <a:effectLst/>
                        </a:rPr>
                        <a:t>Slotshaven HTX</a:t>
                      </a:r>
                      <a:endParaRPr lang="da-DK">
                        <a:effectLst/>
                      </a:endParaRP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3296774493"/>
                  </a:ext>
                </a:extLst>
              </a:tr>
              <a:tr h="282448">
                <a:tc>
                  <a:txBody>
                    <a:bodyPr/>
                    <a:lstStyle/>
                    <a:p>
                      <a:pPr algn="r"/>
                      <a:r>
                        <a:rPr lang="da-DK" sz="1000">
                          <a:effectLst/>
                        </a:rPr>
                        <a:t>24.-26. februar </a:t>
                      </a:r>
                      <a:endParaRPr lang="da-DK">
                        <a:effectLst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r>
                        <a:rPr lang="da-DK" sz="1000">
                          <a:effectLst/>
                        </a:rPr>
                        <a:t>U-Days 2022</a:t>
                      </a:r>
                      <a:endParaRPr lang="da-DK">
                        <a:effectLst/>
                      </a:endParaRP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3075173607"/>
                  </a:ext>
                </a:extLst>
              </a:tr>
              <a:tr h="272361">
                <a:tc>
                  <a:txBody>
                    <a:bodyPr/>
                    <a:lstStyle/>
                    <a:p>
                      <a:pPr algn="r"/>
                      <a:r>
                        <a:rPr lang="da-DK" sz="1000">
                          <a:effectLst/>
                        </a:rPr>
                        <a:t>25. februar</a:t>
                      </a:r>
                      <a:endParaRPr lang="da-DK">
                        <a:effectLst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r>
                        <a:rPr lang="da-DK" sz="1000">
                          <a:effectLst/>
                        </a:rPr>
                        <a:t>Silkeborg Tekniske Gymnasium</a:t>
                      </a:r>
                      <a:endParaRPr lang="da-DK">
                        <a:effectLst/>
                      </a:endParaRP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4143664704"/>
                  </a:ext>
                </a:extLst>
              </a:tr>
              <a:tr h="292536">
                <a:tc>
                  <a:txBody>
                    <a:bodyPr/>
                    <a:lstStyle/>
                    <a:p>
                      <a:pPr algn="r"/>
                      <a:r>
                        <a:rPr lang="da-DK" sz="1000">
                          <a:effectLst/>
                        </a:rPr>
                        <a:t>22. februar - UDSAT</a:t>
                      </a:r>
                      <a:endParaRPr lang="da-DK">
                        <a:effectLst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r>
                        <a:rPr lang="da-DK" sz="1000">
                          <a:effectLst/>
                        </a:rPr>
                        <a:t>Naturvidenskabelig foredrag</a:t>
                      </a:r>
                      <a:endParaRPr lang="da-DK">
                        <a:effectLst/>
                      </a:endParaRP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3150473444"/>
                  </a:ext>
                </a:extLst>
              </a:tr>
              <a:tr h="272361">
                <a:tc>
                  <a:txBody>
                    <a:bodyPr/>
                    <a:lstStyle/>
                    <a:p>
                      <a:pPr algn="r"/>
                      <a:r>
                        <a:rPr lang="da-DK" sz="1000">
                          <a:effectLst/>
                        </a:rPr>
                        <a:t>4.-13. marts </a:t>
                      </a:r>
                      <a:endParaRPr lang="da-DK">
                        <a:effectLst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r>
                        <a:rPr lang="da-DK" sz="1000">
                          <a:effectLst/>
                        </a:rPr>
                        <a:t>Århundredets Festival</a:t>
                      </a:r>
                      <a:endParaRPr lang="da-DK">
                        <a:effectLst/>
                      </a:endParaRP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2877294208"/>
                  </a:ext>
                </a:extLst>
              </a:tr>
              <a:tr h="292536">
                <a:tc>
                  <a:txBody>
                    <a:bodyPr/>
                    <a:lstStyle/>
                    <a:p>
                      <a:pPr algn="r"/>
                      <a:r>
                        <a:rPr lang="da-DK" sz="1000">
                          <a:effectLst/>
                        </a:rPr>
                        <a:t>30. april</a:t>
                      </a:r>
                      <a:endParaRPr lang="da-DK">
                        <a:effectLst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r>
                        <a:rPr lang="da-DK" sz="1000">
                          <a:effectLst/>
                        </a:rPr>
                        <a:t>Kvote 2-Dag</a:t>
                      </a:r>
                      <a:endParaRPr lang="da-DK">
                        <a:effectLst/>
                      </a:endParaRP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451337821"/>
                  </a:ext>
                </a:extLst>
              </a:tr>
              <a:tr h="282448">
                <a:tc>
                  <a:txBody>
                    <a:bodyPr/>
                    <a:lstStyle/>
                    <a:p>
                      <a:pPr algn="r"/>
                      <a:r>
                        <a:rPr lang="da-DK" sz="1000">
                          <a:effectLst/>
                        </a:rPr>
                        <a:t>23.-24. maj</a:t>
                      </a:r>
                      <a:endParaRPr lang="da-DK">
                        <a:effectLst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r>
                        <a:rPr lang="da-DK" sz="1000">
                          <a:effectLst/>
                        </a:rPr>
                        <a:t>DIF Workshops</a:t>
                      </a:r>
                      <a:endParaRPr lang="da-DK">
                        <a:effectLst/>
                      </a:endParaRP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2848301696"/>
                  </a:ext>
                </a:extLst>
              </a:tr>
              <a:tr h="282448">
                <a:tc>
                  <a:txBody>
                    <a:bodyPr/>
                    <a:lstStyle/>
                    <a:p>
                      <a:pPr algn="r"/>
                      <a:r>
                        <a:rPr lang="da-DK" sz="1000">
                          <a:effectLst/>
                        </a:rPr>
                        <a:t>23.-24. maj</a:t>
                      </a:r>
                      <a:endParaRPr lang="da-DK">
                        <a:effectLst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r>
                        <a:rPr lang="da-DK" sz="1000">
                          <a:effectLst/>
                        </a:rPr>
                        <a:t>DIF Conference</a:t>
                      </a:r>
                      <a:endParaRPr lang="da-DK">
                        <a:effectLst/>
                      </a:endParaRP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953769649"/>
                  </a:ext>
                </a:extLst>
              </a:tr>
              <a:tr h="282448">
                <a:tc>
                  <a:txBody>
                    <a:bodyPr/>
                    <a:lstStyle/>
                    <a:p>
                      <a:pPr algn="r"/>
                      <a:r>
                        <a:rPr lang="da-DK" sz="1000">
                          <a:effectLst/>
                        </a:rPr>
                        <a:t>25. maj</a:t>
                      </a:r>
                      <a:endParaRPr lang="da-DK">
                        <a:effectLst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r>
                        <a:rPr lang="da-DK" sz="1000">
                          <a:effectLst/>
                        </a:rPr>
                        <a:t>CS 50-års jubilæum</a:t>
                      </a:r>
                      <a:endParaRPr lang="da-DK">
                        <a:effectLst/>
                      </a:endParaRP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35348083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33050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6B9C58A-7F21-B448-900A-5FE2A386F7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1945" y="2811174"/>
            <a:ext cx="3870259" cy="2978137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a</a:t>
            </a:r>
            <a:r>
              <a:rPr lang="en-DK" sz="2400" dirty="0"/>
              <a:t>u.dk/gym</a:t>
            </a:r>
            <a:endParaRPr lang="da-DK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nat.au.dk/gym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b="1" dirty="0"/>
              <a:t>cs.au.dk/gym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DK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62B02B-2A60-2840-BED2-45EF32940D2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51945" y="474181"/>
            <a:ext cx="3968451" cy="569780"/>
          </a:xfrm>
        </p:spPr>
        <p:txBody>
          <a:bodyPr/>
          <a:lstStyle/>
          <a:p>
            <a:r>
              <a:rPr lang="da-DK" sz="2800" b="1" dirty="0"/>
              <a:t>Gymnasiesamarbejde</a:t>
            </a:r>
          </a:p>
          <a:p>
            <a:r>
              <a:rPr lang="en-DK" sz="2800" dirty="0"/>
              <a:t>Aarhus Universitet</a:t>
            </a:r>
          </a:p>
        </p:txBody>
      </p:sp>
      <p:pic>
        <p:nvPicPr>
          <p:cNvPr id="3" name="Billede 4">
            <a:extLst>
              <a:ext uri="{FF2B5EF4-FFF2-40B4-BE49-F238E27FC236}">
                <a16:creationId xmlns:a16="http://schemas.microsoft.com/office/drawing/2014/main" id="{5282E897-8690-400E-A68D-B42D9D799C8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221"/>
          <a:stretch/>
        </p:blipFill>
        <p:spPr>
          <a:xfrm>
            <a:off x="4168481" y="39573"/>
            <a:ext cx="8023518" cy="6771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941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2520" y="405452"/>
            <a:ext cx="11251385" cy="765976"/>
          </a:xfrm>
        </p:spPr>
        <p:txBody>
          <a:bodyPr/>
          <a:lstStyle/>
          <a:p>
            <a:r>
              <a:rPr lang="en-US" dirty="0"/>
              <a:t>SÆRLIGE </a:t>
            </a:r>
            <a:r>
              <a:rPr lang="en-US" b="0" dirty="0"/>
              <a:t>FORLØB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62520" y="1532466"/>
            <a:ext cx="3183620" cy="3930651"/>
          </a:xfrm>
          <a:solidFill>
            <a:schemeClr val="accent4">
              <a:lumMod val="20000"/>
              <a:lumOff val="80000"/>
            </a:schemeClr>
          </a:solidFill>
        </p:spPr>
        <p:txBody>
          <a:bodyPr/>
          <a:lstStyle/>
          <a:p>
            <a:pPr marL="251460" lvl="1" indent="0">
              <a:buNone/>
            </a:pPr>
            <a:endParaRPr lang="en-US" b="1" dirty="0"/>
          </a:p>
          <a:p>
            <a:pPr marL="251460" lvl="1" indent="0">
              <a:buNone/>
            </a:pPr>
            <a:r>
              <a:rPr lang="en-US" b="1" dirty="0" err="1"/>
              <a:t>MasterClass</a:t>
            </a:r>
            <a:r>
              <a:rPr lang="en-US" b="1" dirty="0"/>
              <a:t> </a:t>
            </a:r>
            <a:r>
              <a:rPr lang="en-US" b="1" dirty="0" err="1"/>
              <a:t>i</a:t>
            </a:r>
            <a:r>
              <a:rPr lang="en-US" b="1" dirty="0"/>
              <a:t> </a:t>
            </a:r>
            <a:r>
              <a:rPr lang="en-US" b="1" dirty="0" err="1"/>
              <a:t>matematik</a:t>
            </a:r>
            <a:endParaRPr lang="en-US" b="1" dirty="0">
              <a:cs typeface="AU Passata"/>
            </a:endParaRPr>
          </a:p>
          <a:p>
            <a:pPr marL="71755" lvl="1" indent="0">
              <a:buNone/>
            </a:pPr>
            <a:r>
              <a:rPr lang="en-US" sz="1800" dirty="0">
                <a:cs typeface="AU Passata"/>
              </a:rPr>
              <a:t>     </a:t>
            </a:r>
            <a:r>
              <a:rPr lang="en-US" sz="1800" dirty="0" err="1">
                <a:cs typeface="AU Passata"/>
              </a:rPr>
              <a:t>Oplæg</a:t>
            </a:r>
            <a:r>
              <a:rPr lang="en-US" sz="1800" dirty="0">
                <a:cs typeface="AU Passata"/>
              </a:rPr>
              <a:t> </a:t>
            </a:r>
            <a:r>
              <a:rPr lang="en-US" sz="1800" dirty="0" err="1">
                <a:cs typeface="AU Passata"/>
              </a:rPr>
              <a:t>fra</a:t>
            </a:r>
            <a:r>
              <a:rPr lang="en-US" sz="1800" dirty="0">
                <a:cs typeface="AU Passata"/>
              </a:rPr>
              <a:t> </a:t>
            </a:r>
            <a:r>
              <a:rPr lang="en-US" sz="1800" dirty="0" err="1">
                <a:cs typeface="AU Passata"/>
              </a:rPr>
              <a:t>forsker</a:t>
            </a:r>
            <a:r>
              <a:rPr lang="en-US" sz="1800" dirty="0">
                <a:cs typeface="AU Passata"/>
              </a:rPr>
              <a:t>/PhD stud.</a:t>
            </a:r>
          </a:p>
          <a:p>
            <a:pPr marL="71755" lvl="1" indent="0">
              <a:buNone/>
            </a:pPr>
            <a:r>
              <a:rPr lang="en-US" sz="1800" dirty="0">
                <a:cs typeface="AU Passata"/>
              </a:rPr>
              <a:t>     Fire timers workshop </a:t>
            </a:r>
          </a:p>
          <a:p>
            <a:pPr marL="71755" lvl="1" indent="0">
              <a:buNone/>
            </a:pPr>
            <a:r>
              <a:rPr lang="en-US" sz="1800" dirty="0">
                <a:cs typeface="AU Passata"/>
              </a:rPr>
              <a:t>     Krypto/</a:t>
            </a:r>
            <a:r>
              <a:rPr lang="en-US" sz="1800" dirty="0" err="1">
                <a:cs typeface="AU Passata"/>
              </a:rPr>
              <a:t>algoritmik</a:t>
            </a:r>
            <a:r>
              <a:rPr lang="en-US" sz="1800" dirty="0">
                <a:cs typeface="AU Passata"/>
              </a:rPr>
              <a:t>/</a:t>
            </a:r>
            <a:r>
              <a:rPr lang="en-US" sz="1800" dirty="0" err="1">
                <a:cs typeface="AU Passata"/>
              </a:rPr>
              <a:t>robotter</a:t>
            </a:r>
            <a:endParaRPr lang="en-US" sz="1800" dirty="0">
              <a:cs typeface="AU Passata"/>
            </a:endParaRPr>
          </a:p>
          <a:p>
            <a:pPr>
              <a:buNone/>
            </a:pPr>
            <a:endParaRPr lang="en-US" dirty="0">
              <a:cs typeface="AU Passata"/>
            </a:endParaRPr>
          </a:p>
          <a:p>
            <a:pPr>
              <a:buNone/>
            </a:pPr>
            <a:endParaRPr lang="en-US" dirty="0">
              <a:cs typeface="AU Passata"/>
            </a:endParaRP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8248A8DA-5435-5041-9BB6-BBBD92E08339}"/>
              </a:ext>
            </a:extLst>
          </p:cNvPr>
          <p:cNvSpPr txBox="1">
            <a:spLocks/>
          </p:cNvSpPr>
          <p:nvPr/>
        </p:nvSpPr>
        <p:spPr bwMode="auto">
          <a:xfrm>
            <a:off x="4153354" y="1532466"/>
            <a:ext cx="3183620" cy="393065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Calibri" panose="020F0502020204030204" pitchFamily="34" charset="0"/>
              <a:buChar char="​"/>
              <a:defRPr sz="20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2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2pPr>
            <a:lvl3pPr marL="75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152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4pPr>
            <a:lvl5pPr marL="1512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5pPr>
            <a:lvl6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251460" lvl="1" indent="0">
              <a:buNone/>
            </a:pPr>
            <a:endParaRPr lang="en-US" b="1" dirty="0"/>
          </a:p>
          <a:p>
            <a:pPr marL="251460" lvl="1" indent="0">
              <a:buNone/>
            </a:pPr>
            <a:r>
              <a:rPr lang="en-US" b="1" dirty="0"/>
              <a:t>ATU (</a:t>
            </a:r>
            <a:r>
              <a:rPr lang="en-US" b="1" dirty="0" err="1"/>
              <a:t>Akademiet</a:t>
            </a:r>
            <a:r>
              <a:rPr lang="en-US" b="1" dirty="0"/>
              <a:t> for </a:t>
            </a:r>
            <a:r>
              <a:rPr lang="en-US" b="1" dirty="0" err="1"/>
              <a:t>Talentfulde</a:t>
            </a:r>
            <a:r>
              <a:rPr lang="en-US" b="1" dirty="0"/>
              <a:t> </a:t>
            </a:r>
            <a:r>
              <a:rPr lang="en-US" b="1" dirty="0" err="1"/>
              <a:t>Unge</a:t>
            </a:r>
            <a:r>
              <a:rPr lang="en-US" b="1" dirty="0"/>
              <a:t>)</a:t>
            </a:r>
            <a:endParaRPr lang="da-DK" dirty="0"/>
          </a:p>
          <a:p>
            <a:pPr marL="342900" indent="-342900"/>
            <a:r>
              <a:rPr lang="en-GB" sz="1800" dirty="0" err="1"/>
              <a:t>Forelæsninger</a:t>
            </a:r>
            <a:r>
              <a:rPr lang="en-GB" sz="1800" dirty="0"/>
              <a:t>, </a:t>
            </a:r>
            <a:r>
              <a:rPr lang="en-GB" sz="1800" dirty="0" err="1"/>
              <a:t>oplæg</a:t>
            </a:r>
            <a:r>
              <a:rPr lang="en-GB" sz="1800" dirty="0"/>
              <a:t> </a:t>
            </a:r>
            <a:r>
              <a:rPr lang="en-GB" sz="1800" dirty="0" err="1"/>
              <a:t>og</a:t>
            </a:r>
            <a:r>
              <a:rPr lang="en-GB" sz="1800" dirty="0"/>
              <a:t> workshops</a:t>
            </a:r>
          </a:p>
          <a:p>
            <a:pPr marL="342900" indent="-342900"/>
            <a:r>
              <a:rPr lang="en-GB" sz="1800" dirty="0" err="1"/>
              <a:t>Hjælp</a:t>
            </a:r>
            <a:r>
              <a:rPr lang="en-GB" sz="1800" dirty="0"/>
              <a:t> </a:t>
            </a:r>
            <a:r>
              <a:rPr lang="en-GB" sz="1800" dirty="0" err="1"/>
              <a:t>til</a:t>
            </a:r>
            <a:r>
              <a:rPr lang="en-GB" sz="1800" dirty="0"/>
              <a:t> </a:t>
            </a:r>
            <a:r>
              <a:rPr lang="en-GB" sz="1800" dirty="0" err="1"/>
              <a:t>studie</a:t>
            </a:r>
            <a:r>
              <a:rPr lang="en-GB" sz="1800" dirty="0"/>
              <a:t>- </a:t>
            </a:r>
            <a:r>
              <a:rPr lang="en-GB" sz="1800" dirty="0" err="1"/>
              <a:t>og</a:t>
            </a:r>
            <a:r>
              <a:rPr lang="en-GB" sz="1800" dirty="0"/>
              <a:t> </a:t>
            </a:r>
            <a:r>
              <a:rPr lang="en-GB" sz="1800" dirty="0" err="1"/>
              <a:t>karriereafklaring</a:t>
            </a:r>
            <a:endParaRPr lang="en-US" sz="1800" kern="0" dirty="0"/>
          </a:p>
          <a:p>
            <a:pPr>
              <a:buFont typeface="Calibri" panose="020F0502020204030204" pitchFamily="34" charset="0"/>
              <a:buNone/>
            </a:pPr>
            <a:endParaRPr lang="en-US" kern="0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41DE7084-CF79-8549-950C-866DD39CA77B}"/>
              </a:ext>
            </a:extLst>
          </p:cNvPr>
          <p:cNvSpPr txBox="1">
            <a:spLocks/>
          </p:cNvSpPr>
          <p:nvPr/>
        </p:nvSpPr>
        <p:spPr bwMode="auto">
          <a:xfrm>
            <a:off x="7844188" y="1532465"/>
            <a:ext cx="3183620" cy="393065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Calibri" panose="020F0502020204030204" pitchFamily="34" charset="0"/>
              <a:buChar char="​"/>
              <a:defRPr sz="20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2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2pPr>
            <a:lvl3pPr marL="75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152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4pPr>
            <a:lvl5pPr marL="1512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5pPr>
            <a:lvl6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251460" lvl="1" indent="0">
              <a:buNone/>
            </a:pPr>
            <a:endParaRPr lang="en-US" b="1" kern="0" dirty="0"/>
          </a:p>
          <a:p>
            <a:pPr marL="251460" lvl="1" indent="0">
              <a:buNone/>
            </a:pPr>
            <a:r>
              <a:rPr lang="en-US" b="1" kern="0" dirty="0"/>
              <a:t>SRP- </a:t>
            </a:r>
            <a:r>
              <a:rPr lang="en-US" b="1" kern="0" dirty="0" err="1"/>
              <a:t>og</a:t>
            </a:r>
            <a:r>
              <a:rPr lang="en-US" b="1" kern="0" dirty="0"/>
              <a:t> SOP-</a:t>
            </a:r>
            <a:r>
              <a:rPr lang="en-US" b="1" kern="0" dirty="0" err="1"/>
              <a:t>opgaver</a:t>
            </a:r>
            <a:r>
              <a:rPr lang="en-US" b="1" kern="0" dirty="0"/>
              <a:t>	</a:t>
            </a:r>
            <a:endParaRPr lang="en-US" dirty="0">
              <a:cs typeface="AU Passata"/>
            </a:endParaRPr>
          </a:p>
          <a:p>
            <a:pPr>
              <a:buNone/>
            </a:pPr>
            <a:r>
              <a:rPr lang="en-US" sz="1800" dirty="0"/>
              <a:t>      </a:t>
            </a:r>
            <a:r>
              <a:rPr lang="en-US" sz="1800" dirty="0" err="1"/>
              <a:t>Kryptologi</a:t>
            </a:r>
            <a:r>
              <a:rPr lang="en-US" sz="1800" dirty="0"/>
              <a:t> </a:t>
            </a:r>
            <a:r>
              <a:rPr lang="en-US" sz="1800" dirty="0" err="1"/>
              <a:t>og</a:t>
            </a:r>
            <a:r>
              <a:rPr lang="en-US" sz="1800" dirty="0"/>
              <a:t> </a:t>
            </a:r>
            <a:r>
              <a:rPr lang="en-US" sz="1800" dirty="0" err="1"/>
              <a:t>sikkerhed</a:t>
            </a:r>
            <a:endParaRPr lang="en-US" sz="1800" dirty="0">
              <a:cs typeface="AU Passata"/>
            </a:endParaRPr>
          </a:p>
          <a:p>
            <a:pPr>
              <a:buNone/>
            </a:pPr>
            <a:r>
              <a:rPr lang="en-US" sz="1800" dirty="0"/>
              <a:t>      </a:t>
            </a:r>
            <a:r>
              <a:rPr lang="en-US" sz="1800" dirty="0" err="1"/>
              <a:t>Algoritmer</a:t>
            </a:r>
            <a:r>
              <a:rPr lang="en-US" sz="1800" dirty="0"/>
              <a:t> </a:t>
            </a:r>
            <a:r>
              <a:rPr lang="en-US" sz="1800" dirty="0" err="1"/>
              <a:t>og</a:t>
            </a:r>
            <a:r>
              <a:rPr lang="en-US" sz="1800" dirty="0"/>
              <a:t> </a:t>
            </a:r>
            <a:r>
              <a:rPr lang="en-US" sz="1800" dirty="0" err="1"/>
              <a:t>grafteori</a:t>
            </a:r>
            <a:endParaRPr lang="en-US" sz="1800" dirty="0">
              <a:cs typeface="AU Passata"/>
            </a:endParaRPr>
          </a:p>
          <a:p>
            <a:pPr>
              <a:buNone/>
            </a:pPr>
            <a:r>
              <a:rPr lang="en-US" sz="1800" dirty="0"/>
              <a:t>      Context Awareness</a:t>
            </a:r>
            <a:endParaRPr lang="en-US" sz="1800" dirty="0">
              <a:cs typeface="AU Passata"/>
            </a:endParaRPr>
          </a:p>
          <a:p>
            <a:pPr marL="380365" indent="-380365">
              <a:buFont typeface="LucidaGrande" charset="0"/>
              <a:buChar char="▶︎"/>
            </a:pPr>
            <a:endParaRPr lang="en-US" dirty="0">
              <a:cs typeface="AU Passata"/>
            </a:endParaRPr>
          </a:p>
          <a:p>
            <a:pPr>
              <a:buFont typeface="Calibri" panose="020F0502020204030204" pitchFamily="34" charset="0"/>
              <a:buNone/>
            </a:pPr>
            <a:endParaRPr lang="en-US" kern="0" dirty="0"/>
          </a:p>
          <a:p>
            <a:pPr>
              <a:buFont typeface="Calibri" panose="020F0502020204030204" pitchFamily="34" charset="0"/>
              <a:buNone/>
            </a:pPr>
            <a:endParaRPr lang="en-US" kern="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C8E354A-8DAA-A146-85E0-E890C8A7D8E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66620" y="3897052"/>
            <a:ext cx="2952328" cy="1476164"/>
          </a:xfrm>
          <a:prstGeom prst="rect">
            <a:avLst/>
          </a:prstGeom>
        </p:spPr>
      </p:pic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A6A52942-EA2E-4774-A5FE-B103D5683451}"/>
              </a:ext>
            </a:extLst>
          </p:cNvPr>
          <p:cNvSpPr txBox="1">
            <a:spLocks/>
          </p:cNvSpPr>
          <p:nvPr/>
        </p:nvSpPr>
        <p:spPr bwMode="auto">
          <a:xfrm>
            <a:off x="8110636" y="3398900"/>
            <a:ext cx="3067502" cy="4657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Calibri" panose="020F0502020204030204" pitchFamily="34" charset="0"/>
              <a:buChar char="​"/>
              <a:defRPr sz="20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2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2pPr>
            <a:lvl3pPr marL="75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152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4pPr>
            <a:lvl5pPr marL="1512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5pPr>
            <a:lvl6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endParaRPr lang="en-DK" sz="1800" b="1" kern="0" dirty="0">
              <a:cs typeface="AU Passata"/>
            </a:endParaRPr>
          </a:p>
          <a:p>
            <a:pPr>
              <a:buFont typeface="Calibri" panose="020F0502020204030204" pitchFamily="34" charset="0"/>
              <a:buNone/>
            </a:pPr>
            <a:endParaRPr lang="en-DK" sz="1100" b="1" kern="0" dirty="0">
              <a:cs typeface="AU Passata"/>
            </a:endParaRPr>
          </a:p>
          <a:p>
            <a:pPr>
              <a:buNone/>
            </a:pPr>
            <a:endParaRPr lang="en-DK" sz="1800" b="1" kern="0" dirty="0">
              <a:cs typeface="AU Passata"/>
            </a:endParaRPr>
          </a:p>
        </p:txBody>
      </p:sp>
      <p:pic>
        <p:nvPicPr>
          <p:cNvPr id="6" name="Billede 9" descr="Et billede, der indeholder person, indendørs, gruppe, personer&#10;&#10;Beskrivelsen er genereret automatisk">
            <a:extLst>
              <a:ext uri="{FF2B5EF4-FFF2-40B4-BE49-F238E27FC236}">
                <a16:creationId xmlns:a16="http://schemas.microsoft.com/office/drawing/2014/main" id="{EFA465E5-1627-42E8-B80B-822FF1ED71D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3455" y="3894391"/>
            <a:ext cx="2990259" cy="1473734"/>
          </a:xfrm>
          <a:prstGeom prst="rect">
            <a:avLst/>
          </a:prstGeom>
        </p:spPr>
      </p:pic>
      <p:pic>
        <p:nvPicPr>
          <p:cNvPr id="1026" name="Picture 2" descr="ATU">
            <a:extLst>
              <a:ext uri="{FF2B5EF4-FFF2-40B4-BE49-F238E27FC236}">
                <a16:creationId xmlns:a16="http://schemas.microsoft.com/office/drawing/2014/main" id="{B332FD63-28CD-8041-9150-D8A756CF23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38228" y="4293096"/>
            <a:ext cx="2607574" cy="536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07381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22E628-AADB-7D24-1199-1A8F25959F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7810BE-AA0F-81C7-FACB-8D6E17F2E7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385758" y="1463674"/>
            <a:ext cx="2685317" cy="4125566"/>
          </a:xfrm>
        </p:spPr>
        <p:txBody>
          <a:bodyPr/>
          <a:lstStyle/>
          <a:p>
            <a:r>
              <a:rPr lang="en-DK" sz="1800" b="1" dirty="0"/>
              <a:t>Gymnasie livestream</a:t>
            </a:r>
          </a:p>
          <a:p>
            <a:r>
              <a:rPr lang="en-GB" dirty="0" err="1"/>
              <a:t>Forelæsninger</a:t>
            </a:r>
            <a:r>
              <a:rPr lang="en-GB" dirty="0"/>
              <a:t>, der </a:t>
            </a:r>
            <a:r>
              <a:rPr lang="en-GB" dirty="0" err="1"/>
              <a:t>kan</a:t>
            </a:r>
            <a:r>
              <a:rPr lang="en-GB" dirty="0"/>
              <a:t> </a:t>
            </a:r>
            <a:r>
              <a:rPr lang="en-GB" dirty="0" err="1"/>
              <a:t>opleves</a:t>
            </a:r>
            <a:r>
              <a:rPr lang="en-GB" dirty="0"/>
              <a:t> via livestreaming </a:t>
            </a:r>
            <a:r>
              <a:rPr lang="en-GB" dirty="0" err="1"/>
              <a:t>direkte</a:t>
            </a:r>
            <a:r>
              <a:rPr lang="en-GB" dirty="0"/>
              <a:t> </a:t>
            </a:r>
            <a:r>
              <a:rPr lang="en-GB" dirty="0" err="1"/>
              <a:t>til</a:t>
            </a:r>
            <a:r>
              <a:rPr lang="en-GB" dirty="0"/>
              <a:t> </a:t>
            </a:r>
            <a:r>
              <a:rPr lang="en-GB" dirty="0" err="1"/>
              <a:t>dit</a:t>
            </a:r>
            <a:r>
              <a:rPr lang="en-GB" dirty="0"/>
              <a:t> gymnasium </a:t>
            </a:r>
            <a:r>
              <a:rPr lang="en-GB" dirty="0" err="1"/>
              <a:t>i</a:t>
            </a:r>
            <a:r>
              <a:rPr lang="en-GB" dirty="0"/>
              <a:t> </a:t>
            </a:r>
            <a:r>
              <a:rPr lang="en-GB" dirty="0" err="1"/>
              <a:t>undervisningstiden</a:t>
            </a:r>
            <a:r>
              <a:rPr lang="en-GB" dirty="0"/>
              <a:t>. </a:t>
            </a:r>
          </a:p>
          <a:p>
            <a:r>
              <a:rPr lang="en-GB" dirty="0" err="1"/>
              <a:t>Forelæsningerne</a:t>
            </a:r>
            <a:r>
              <a:rPr lang="en-GB" dirty="0"/>
              <a:t> er </a:t>
            </a:r>
            <a:r>
              <a:rPr lang="en-GB" dirty="0" err="1"/>
              <a:t>specielt</a:t>
            </a:r>
            <a:r>
              <a:rPr lang="en-GB" dirty="0"/>
              <a:t> </a:t>
            </a:r>
            <a:r>
              <a:rPr lang="en-GB" dirty="0" err="1"/>
              <a:t>tilrettelagt</a:t>
            </a:r>
            <a:r>
              <a:rPr lang="en-GB" dirty="0"/>
              <a:t> for </a:t>
            </a:r>
            <a:r>
              <a:rPr lang="en-GB" dirty="0" err="1"/>
              <a:t>gymnasieniveauet</a:t>
            </a:r>
            <a:r>
              <a:rPr lang="en-GB" dirty="0"/>
              <a:t>.</a:t>
            </a:r>
          </a:p>
          <a:p>
            <a:endParaRPr lang="en-DK" sz="1800" b="1" dirty="0"/>
          </a:p>
        </p:txBody>
      </p:sp>
      <p:pic>
        <p:nvPicPr>
          <p:cNvPr id="5" name="Picture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2E5B08A0-209D-D425-A45A-1469E08DD0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389312" cy="7688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863299"/>
      </p:ext>
    </p:extLst>
  </p:cSld>
  <p:clrMapOvr>
    <a:masterClrMapping/>
  </p:clrMapOvr>
</p:sld>
</file>

<file path=ppt/theme/theme1.xml><?xml version="1.0" encoding="utf-8"?>
<a:theme xmlns:a="http://schemas.openxmlformats.org/drawingml/2006/main" name="AU 16:9">
  <a:themeElements>
    <a:clrScheme name="AU_Blue">
      <a:dk1>
        <a:srgbClr val="000000"/>
      </a:dk1>
      <a:lt1>
        <a:srgbClr val="FFFFFF"/>
      </a:lt1>
      <a:dk2>
        <a:srgbClr val="002546"/>
      </a:dk2>
      <a:lt2>
        <a:srgbClr val="002546"/>
      </a:lt2>
      <a:accent1>
        <a:srgbClr val="0A1439"/>
      </a:accent1>
      <a:accent2>
        <a:srgbClr val="183D83"/>
      </a:accent2>
      <a:accent3>
        <a:srgbClr val="87D1F4"/>
      </a:accent3>
      <a:accent4>
        <a:srgbClr val="33525F"/>
      </a:accent4>
      <a:accent5>
        <a:srgbClr val="548195"/>
      </a:accent5>
      <a:accent6>
        <a:srgbClr val="C6C6C6"/>
      </a:accent6>
      <a:hlink>
        <a:srgbClr val="03428E"/>
      </a:hlink>
      <a:folHlink>
        <a:srgbClr val="03428E"/>
      </a:folHlink>
    </a:clrScheme>
    <a:fontScheme name="AU Passata">
      <a:majorFont>
        <a:latin typeface="AU Passata"/>
        <a:ea typeface=""/>
        <a:cs typeface=""/>
      </a:majorFont>
      <a:minorFont>
        <a:latin typeface="AU Passat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2"/>
        </a:solidFill>
        <a:ln w="1778" cap="flat" cmpd="sng" algn="ctr">
          <a:solidFill>
            <a:schemeClr val="accent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  <a:noAutofit/>
      </a:bodyPr>
      <a:lstStyle>
        <a:defPPr marL="0" marR="0" indent="0" algn="l" defTabSz="914400" rtl="0" eaLnBrk="1" fontAlgn="base" latinLnBrk="0" hangingPunct="1">
          <a:lnSpc>
            <a:spcPct val="95000"/>
          </a:lnSpc>
          <a:spcBef>
            <a:spcPct val="0"/>
          </a:spcBef>
          <a:spcAft>
            <a:spcPct val="0"/>
          </a:spcAft>
          <a:buClrTx/>
          <a:buSzTx/>
          <a:buFont typeface="AU Passata" pitchFamily="34" charset="0"/>
          <a:buNone/>
          <a:tabLst/>
          <a:defRPr kumimoji="0" sz="1600" b="0" i="0" u="none" strike="noStrike" cap="none" normalizeH="0" baseline="0" dirty="0" err="1">
            <a:ln>
              <a:noFill/>
            </a:ln>
            <a:solidFill>
              <a:schemeClr val="bg1"/>
            </a:solidFill>
            <a:effectLst/>
            <a:latin typeface="AU Passat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2"/>
        </a:solidFill>
        <a:ln w="1778" cap="flat" cmpd="sng" algn="ctr">
          <a:solidFill>
            <a:schemeClr val="accent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ts val="3600"/>
          </a:lnSpc>
          <a:spcBef>
            <a:spcPct val="0"/>
          </a:spcBef>
          <a:spcAft>
            <a:spcPct val="0"/>
          </a:spcAft>
          <a:buClrTx/>
          <a:buSzTx/>
          <a:buFont typeface="AU Passata" pitchFamily="34" charset="0"/>
          <a:buNone/>
          <a:tabLst/>
          <a:defRPr kumimoji="0" lang="en-US" sz="3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U Passata" pitchFamily="34" charset="0"/>
          </a:defRPr>
        </a:defPPr>
      </a:lstStyle>
    </a:lnDef>
    <a:txDef>
      <a:spPr>
        <a:noFill/>
      </a:spPr>
      <a:bodyPr wrap="square" lIns="0" tIns="0" rIns="0" bIns="0" rtlCol="0">
        <a:spAutoFit/>
      </a:bodyPr>
      <a:lstStyle>
        <a:defPPr>
          <a:lnSpc>
            <a:spcPct val="95000"/>
          </a:lnSpc>
          <a:defRPr sz="1600" dirty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U PowerPoint Template 16-9.potx" id="{7A6F7BDC-B87C-43B1-A03F-8FC29EB8E4AA}" vid="{0342C178-0357-4DD1-B9D7-A15D067ACA9C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1548</Words>
  <Application>Microsoft Macintosh PowerPoint</Application>
  <PresentationFormat>Custom</PresentationFormat>
  <Paragraphs>212</Paragraphs>
  <Slides>13</Slides>
  <Notes>12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2" baseType="lpstr">
      <vt:lpstr>Arial</vt:lpstr>
      <vt:lpstr>AU Passata</vt:lpstr>
      <vt:lpstr>AU Passata Light</vt:lpstr>
      <vt:lpstr>AU Peto</vt:lpstr>
      <vt:lpstr>Calibri</vt:lpstr>
      <vt:lpstr>Georgia</vt:lpstr>
      <vt:lpstr>LucidaGrande</vt:lpstr>
      <vt:lpstr>Wingdings 3</vt:lpstr>
      <vt:lpstr>AU 16:9</vt:lpstr>
      <vt:lpstr>Gymnasiesamarbejde 2022 Institut for Datalogi Aarhus Universitet </vt:lpstr>
      <vt:lpstr>PowerPoint Presentation</vt:lpstr>
      <vt:lpstr>OUTREACH HVORDAN GØR VI?</vt:lpstr>
      <vt:lpstr>Besøg på Institut for Datalogi et programeksempel</vt:lpstr>
      <vt:lpstr>PowerPoint Presentation</vt:lpstr>
      <vt:lpstr>Aktiviteter på det seneste + nær fremtid</vt:lpstr>
      <vt:lpstr>PowerPoint Presentation</vt:lpstr>
      <vt:lpstr>SÆRLIGE FORLØB</vt:lpstr>
      <vt:lpstr>PowerPoint Presentation</vt:lpstr>
      <vt:lpstr>CAMPS og konkurrencer</vt:lpstr>
      <vt:lpstr>STUDIEORIENTERENDE ARRANGEMENTER </vt:lpstr>
      <vt:lpstr>INFORMATIK 2022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PowerPoint-præsentation</dc:title>
  <dc:creator/>
  <cp:lastModifiedBy/>
  <cp:revision>274</cp:revision>
  <dcterms:modified xsi:type="dcterms:W3CDTF">2022-05-12T13:40:51Z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luginDependencies_0">
    <vt:lpwstr>{"635926855539746206:636045261152541358":[{"dependencyType":"DataSource","dependencyId":":","dependencyVersion":null},{"dependencyType":"DataSource","dependencyId":":","dependencyVersion":null},{"dependencyType":"DataSource","dependencyId":":","dependency</vt:lpwstr>
  </property>
  <property fmtid="{D5CDD505-2E9C-101B-9397-08002B2CF9AE}" pid="3" name="PluginDependencies_1">
    <vt:lpwstr>Version":null},{"dependencyType":"DataSource","dependencyId":":","dependencyVersion":null},{"dependencyType":"DataSource","dependencyId":":","dependencyVersion":null},{"dependencyType":"DataSource","dependencyId":":","dependencyVersion":null},{"dependency</vt:lpwstr>
  </property>
  <property fmtid="{D5CDD505-2E9C-101B-9397-08002B2CF9AE}" pid="4" name="PluginDependencies_2">
    <vt:lpwstr>Type":"DataSource","dependencyId":":","dependencyVersion":null},{"dependencyType":"DataSource","dependencyId":":","dependencyVersion":null},{"dependencyType":"DataSource","dependencyId":":","dependencyVersion":null},{"dependencyType":"DataSource","depende</vt:lpwstr>
  </property>
  <property fmtid="{D5CDD505-2E9C-101B-9397-08002B2CF9AE}" pid="5" name="PluginDependencies_3">
    <vt:lpwstr>ncyId":":","dependencyVersion":null},{"dependencyType":"DataSource","dependencyId":":","dependencyVersion":null},{"dependencyType":"DataSource","dependencyId":":","dependencyVersion":null},{"dependencyType":"DataSource","dependencyId":":","dependencyVersi</vt:lpwstr>
  </property>
  <property fmtid="{D5CDD505-2E9C-101B-9397-08002B2CF9AE}" pid="6" name="PluginDependencies_4">
    <vt:lpwstr>on":null},{"dependencyType":"DataSource","dependencyId":":","dependencyVersion":null},{"dependencyType":"DataSource","dependencyId":":","dependencyVersion":null},{"dependencyType":"DataSource","dependencyId":":","dependencyVersion":null},{"dependencyType"</vt:lpwstr>
  </property>
  <property fmtid="{D5CDD505-2E9C-101B-9397-08002B2CF9AE}" pid="7" name="PluginDependencies_5">
    <vt:lpwstr>:"DataSource","dependencyId":":","dependencyVersion":null},{"dependencyType":"DataSource","dependencyId":":","dependencyVersion":null},{"dependencyType":"DataSource","dependencyId":":","dependencyVersion":null},{"dependencyType":"DataSource","dependencyId</vt:lpwstr>
  </property>
  <property fmtid="{D5CDD505-2E9C-101B-9397-08002B2CF9AE}" pid="8" name="PluginDependencies_6">
    <vt:lpwstr>":":","dependencyVersion":null},{"dependencyType":"DataSource","dependencyId":":","dependencyVersion":null},{"dependencyType":"DataSource","dependencyId":":","dependencyVersion":null},{"dependencyType":"DataSource","dependencyId":":","dependencyVersion":n</vt:lpwstr>
  </property>
  <property fmtid="{D5CDD505-2E9C-101B-9397-08002B2CF9AE}" pid="9" name="PluginDependencies_7">
    <vt:lpwstr>ull},{"dependencyType":"DataSource","dependencyId":":","dependencyVersion":null},{"dependencyType":"DataSource","dependencyId":":","dependencyVersion":null},{"dependencyType":"DataSource","dependencyId":":","dependencyVersion":null},{"dependencyType":"Dat</vt:lpwstr>
  </property>
  <property fmtid="{D5CDD505-2E9C-101B-9397-08002B2CF9AE}" pid="10" name="PluginDependencies_8">
    <vt:lpwstr>aSource","dependencyId":":","dependencyVersion":null},{"dependencyType":"DataSource","dependencyId":":","dependencyVersion":null},{"dependencyType":"DataSource","dependencyId":":","dependencyVersion":null},{"dependencyType":"DataSource","dependencyId":":"</vt:lpwstr>
  </property>
  <property fmtid="{D5CDD505-2E9C-101B-9397-08002B2CF9AE}" pid="11" name="PluginDependencies_9">
    <vt:lpwstr>,"dependencyVersion":null},{"dependencyType":"DataSource","dependencyId":":","dependencyVersion":null},{"dependencyType":"DataSource","dependencyId":":","dependencyVersion":null},{"dependencyType":"DataSource","dependencyId":":","dependencyVersion":null},</vt:lpwstr>
  </property>
  <property fmtid="{D5CDD505-2E9C-101B-9397-08002B2CF9AE}" pid="12" name="PluginDependencies_10">
    <vt:lpwstr>{"dependencyType":"DataSource","dependencyId":":","dependencyVersion":null},{"dependencyType":"DataSource","dependencyId":":","dependencyVersion":null},{"dependencyType":"DataSource","dependencyId":":","dependencyVersion":null},{"dependencyType":"DataSour</vt:lpwstr>
  </property>
  <property fmtid="{D5CDD505-2E9C-101B-9397-08002B2CF9AE}" pid="13" name="PluginDependencies_11">
    <vt:lpwstr>ce","dependencyId":":","dependencyVersion":null},{"dependencyType":"DataSource","dependencyId":":","dependencyVersion":null},{"dependencyType":"DataSource","dependencyId":":","dependencyVersion":null},{"dependencyType":"DataSource","dependencyId":":","dep</vt:lpwstr>
  </property>
  <property fmtid="{D5CDD505-2E9C-101B-9397-08002B2CF9AE}" pid="14" name="PluginDependencies_12">
    <vt:lpwstr>endencyVersion":null},{"dependencyType":"DataSource","dependencyId":":","dependencyVersion":null},{"dependencyType":"DataSource","dependencyId":":","dependencyVersion":null},{"dependencyType":"DataSource","dependencyId":":","dependencyVersion":null},{"dep</vt:lpwstr>
  </property>
  <property fmtid="{D5CDD505-2E9C-101B-9397-08002B2CF9AE}" pid="15" name="PluginDependencies_13">
    <vt:lpwstr>endencyType":"DataSource","dependencyId":":","dependencyVersion":null},{"dependencyType":"DataSource","dependencyId":":","dependencyVersion":null},{"dependencyType":"DataSource","dependencyId":":","dependencyVersion":null},{"dependencyType":"DataSource","</vt:lpwstr>
  </property>
  <property fmtid="{D5CDD505-2E9C-101B-9397-08002B2CF9AE}" pid="16" name="PluginDependencies_14">
    <vt:lpwstr>dependencyId":":","dependencyVersion":null},{"dependencyType":"DataSource","dependencyId":":","dependencyVersion":null},{"dependencyType":"DataSource","dependencyId":":","dependencyVersion":null},{"dependencyType":"DataSource","dependencyId":":","dependen</vt:lpwstr>
  </property>
  <property fmtid="{D5CDD505-2E9C-101B-9397-08002B2CF9AE}" pid="17" name="PluginDependencies_15">
    <vt:lpwstr>cyVersion":null},{"dependencyType":"DataSource","dependencyId":":","dependencyVersion":null},{"dependencyType":"DataSource","dependencyId":":","dependencyVersion":null},{"dependencyType":"DataSource","dependencyId":":","dependencyVersion":null},{"dependen</vt:lpwstr>
  </property>
  <property fmtid="{D5CDD505-2E9C-101B-9397-08002B2CF9AE}" pid="18" name="PluginDependencies_16">
    <vt:lpwstr>cyType":"DataSource","dependencyId":":","dependencyVersion":null},{"dependencyType":"DataSource","dependencyId":":","dependencyVersion":null},{"dependencyType":"DataSource","dependencyId":":","dependencyVersion":null},{"dependencyType":"DataSource","depen</vt:lpwstr>
  </property>
  <property fmtid="{D5CDD505-2E9C-101B-9397-08002B2CF9AE}" pid="19" name="PluginDependencies_17">
    <vt:lpwstr>dencyId":":","dependencyVersion":null},{"dependencyType":"DataSource","dependencyId":":","dependencyVersion":null},{"dependencyType":"DataSource","dependencyId":":","dependencyVersion":null},{"dependencyType":"DataSource","dependencyId":":","dependencyVer</vt:lpwstr>
  </property>
  <property fmtid="{D5CDD505-2E9C-101B-9397-08002B2CF9AE}" pid="20" name="PluginDependencies_18">
    <vt:lpwstr>sion":null},{"dependencyType":"DataSource","dependencyId":":","dependencyVersion":null},{"dependencyType":"DataSource","dependencyId":":","dependencyVersion":null},{"dependencyType":"DataSource","dependencyId":":","dependencyVersion":null},{"dependencyTyp</vt:lpwstr>
  </property>
  <property fmtid="{D5CDD505-2E9C-101B-9397-08002B2CF9AE}" pid="21" name="PluginDependencies_19">
    <vt:lpwstr>e":"DataSource","dependencyId":":","dependencyVersion":null},{"dependencyType":"DataSource","dependencyId":":","dependencyVersion":null},{"dependencyType":"DataSource","dependencyId":":","dependencyVersion":null},{"dependencyType":"DataSource","dependency</vt:lpwstr>
  </property>
  <property fmtid="{D5CDD505-2E9C-101B-9397-08002B2CF9AE}" pid="22" name="PluginDependencies_20">
    <vt:lpwstr>Id":":","dependencyVersion":null},{"dependencyType":"DataSource","dependencyId":":","dependencyVersion":null},{"dependencyType":"DataSource","dependencyId":":","dependencyVersion":null},{"dependencyType":"DataSource","dependencyId":":","dependencyVersion"</vt:lpwstr>
  </property>
  <property fmtid="{D5CDD505-2E9C-101B-9397-08002B2CF9AE}" pid="23" name="PluginDependencies_21">
    <vt:lpwstr>:null},{"dependencyType":"DataSource","dependencyId":":","dependencyVersion":null},{"dependencyType":"DataSource","dependencyId":":","dependencyVersion":null},{"dependencyType":"DataSource","dependencyId":":","dependencyVersion":null},{"dependencyType":"D</vt:lpwstr>
  </property>
  <property fmtid="{D5CDD505-2E9C-101B-9397-08002B2CF9AE}" pid="24" name="PluginDependencies_22">
    <vt:lpwstr>ataSource","dependencyId":":","dependencyVersion":null},{"dependencyType":"DataSource","dependencyId":":","dependencyVersion":null},{"dependencyType":"DataSource","dependencyId":":","dependencyVersion":null},{"dependencyType":"DataSource","dependencyId":"</vt:lpwstr>
  </property>
  <property fmtid="{D5CDD505-2E9C-101B-9397-08002B2CF9AE}" pid="25" name="PluginDependencies_23">
    <vt:lpwstr>:","dependencyVersion":null},{"dependencyType":"DataSource","dependencyId":":","dependencyVersion":null},{"dependencyType":"DataSource","dependencyId":":","dependencyVersion":null},{"dependencyType":"DataSource","dependencyId":":","dependencyVersion":null</vt:lpwstr>
  </property>
  <property fmtid="{D5CDD505-2E9C-101B-9397-08002B2CF9AE}" pid="26" name="PluginDependencies_24">
    <vt:lpwstr>},{"dependencyType":"DataSource","dependencyId":":","dependencyVersion":null},{"dependencyType":"DataSource","dependencyId":":","dependencyVersion":null},{"dependencyType":"DataSource","dependencyId":":","dependencyVersion":null},{"dependencyType":"DataSo</vt:lpwstr>
  </property>
  <property fmtid="{D5CDD505-2E9C-101B-9397-08002B2CF9AE}" pid="27" name="PluginDependencies_25">
    <vt:lpwstr>urce","dependencyId":":","dependencyVersion":null},{"dependencyType":"DataSource","dependencyId":":","dependencyVersion":null},{"dependencyType":"DataSource","dependencyId":":","dependencyVersion":null},{"dependencyType":"DataSource","dependencyId":":","d</vt:lpwstr>
  </property>
  <property fmtid="{D5CDD505-2E9C-101B-9397-08002B2CF9AE}" pid="28" name="PluginDependencies_26">
    <vt:lpwstr>ependencyVersion":null},{"dependencyType":"DataSource","dependencyId":":","dependencyVersion":null},{"dependencyType":"DataSource","dependencyId":":","dependencyVersion":null},{"dependencyType":"DataSource","dependencyId":":","dependencyVersion":null},{"d</vt:lpwstr>
  </property>
  <property fmtid="{D5CDD505-2E9C-101B-9397-08002B2CF9AE}" pid="29" name="PluginDependencies_27">
    <vt:lpwstr>ependencyType":"DataSource","dependencyId":":","dependencyVersion":null},{"dependencyType":"DataSource","dependencyId":":","dependencyVersion":null},{"dependencyType":"DataSource","dependencyId":":","dependencyVersion":null},{"dependencyType":"DataSource"</vt:lpwstr>
  </property>
  <property fmtid="{D5CDD505-2E9C-101B-9397-08002B2CF9AE}" pid="30" name="PluginDependencies_28">
    <vt:lpwstr>,"dependencyId":":","dependencyVersion":null},{"dependencyType":"DataSource","dependencyId":":","dependencyVersion":null},{"dependencyType":"DataSource","dependencyId":":","dependencyVersion":null},{"dependencyType":"DataSource","dependencyId":":","depend</vt:lpwstr>
  </property>
  <property fmtid="{D5CDD505-2E9C-101B-9397-08002B2CF9AE}" pid="31" name="PluginDependencies_29">
    <vt:lpwstr>encyVersion":null},{"dependencyType":"DataSource","dependencyId":":","dependencyVersion":null},{"dependencyType":"DataSource","dependencyId":":","dependencyVersion":null},{"dependencyType":"DataSource","dependencyId":":","dependencyVersion":null},{"depend</vt:lpwstr>
  </property>
  <property fmtid="{D5CDD505-2E9C-101B-9397-08002B2CF9AE}" pid="32" name="PluginDependencies_30">
    <vt:lpwstr>encyType":"DataSource","dependencyId":":","dependencyVersion":null},{"dependencyType":"DataSource","dependencyId":":","dependencyVersion":null},{"dependencyType":"DataSource","dependencyId":":","dependencyVersion":null},{"dependencyType":"DataSource","dep</vt:lpwstr>
  </property>
  <property fmtid="{D5CDD505-2E9C-101B-9397-08002B2CF9AE}" pid="33" name="PluginDependencies_31">
    <vt:lpwstr>endencyId":":","dependencyVersion":null},{"dependencyType":"DataSource","dependencyId":":","dependencyVersion":null},{"dependencyType":"DataSource","dependencyId":":","dependencyVersion":null},{"dependencyType":"DataSource","dependencyId":":","dependencyV</vt:lpwstr>
  </property>
  <property fmtid="{D5CDD505-2E9C-101B-9397-08002B2CF9AE}" pid="34" name="PluginDependencies_32">
    <vt:lpwstr>ersion":null},{"dependencyType":"DataSource","dependencyId":":","dependencyVersion":null},{"dependencyType":"DataSource","dependencyId":":","dependencyVersion":null},{"dependencyType":"DataSource","dependencyId":":","dependencyVersion":null},{"dependencyT</vt:lpwstr>
  </property>
  <property fmtid="{D5CDD505-2E9C-101B-9397-08002B2CF9AE}" pid="35" name="PluginDependencies_33">
    <vt:lpwstr>ype":"DataSource","dependencyId":":","dependencyVersion":null},{"dependencyType":"DataSource","dependencyId":":","dependencyVersion":null},{"dependencyType":"DataSource","dependencyId":":","dependencyVersion":null},{"dependencyType":"DataSource","dependen</vt:lpwstr>
  </property>
  <property fmtid="{D5CDD505-2E9C-101B-9397-08002B2CF9AE}" pid="36" name="PluginDependencies_34">
    <vt:lpwstr>cyId":":","dependencyVersion":null},{"dependencyType":"DataSource","dependencyId":":","dependencyVersion":null},{"dependencyType":"DataSource","dependencyId":":","dependencyVersion":null},{"dependencyType":"DataSource","dependencyId":":","dependencyVersio</vt:lpwstr>
  </property>
  <property fmtid="{D5CDD505-2E9C-101B-9397-08002B2CF9AE}" pid="37" name="PluginDependencies_35">
    <vt:lpwstr>n":null},{"dependencyType":"DataSource","dependencyId":":","dependencyVersion":null},{"dependencyType":"DataSource","dependencyId":":","dependencyVersion":null},{"dependencyType":"DataSource","dependencyId":":","dependencyVersion":null},{"dependencyType":</vt:lpwstr>
  </property>
  <property fmtid="{D5CDD505-2E9C-101B-9397-08002B2CF9AE}" pid="38" name="PluginDependencies_36">
    <vt:lpwstr>"DataSource","dependencyId":":","dependencyVersion":null},{"dependencyType":"DataSource","dependencyId":":","dependencyVersion":null},{"dependencyType":"DataSource","dependencyId":":","dependencyVersion":null},{"dependencyType":"DataSource","dependencyId"</vt:lpwstr>
  </property>
  <property fmtid="{D5CDD505-2E9C-101B-9397-08002B2CF9AE}" pid="39" name="PluginDependencies_37">
    <vt:lpwstr>:":","dependencyVersion":null},{"dependencyType":"DataSource","dependencyId":":","dependencyVersion":null},{"dependencyType":"DataSource","dependencyId":":","dependencyVersion":null},{"dependencyType":"DataSource","dependencyId":":","dependencyVersion":nu</vt:lpwstr>
  </property>
  <property fmtid="{D5CDD505-2E9C-101B-9397-08002B2CF9AE}" pid="40" name="PluginDependencies_38">
    <vt:lpwstr>ll},{"dependencyType":"DataSource","dependencyId":":","dependencyVersion":null},{"dependencyType":"DataSource","dependencyId":":","dependencyVersion":null},{"dependencyType":"DataSource","dependencyId":":","dependencyVersion":null},{"dependencyType":"Data</vt:lpwstr>
  </property>
  <property fmtid="{D5CDD505-2E9C-101B-9397-08002B2CF9AE}" pid="41" name="PluginDependencies_39">
    <vt:lpwstr>Source","dependencyId":":","dependencyVersion":null},{"dependencyType":"DataSource","dependencyId":":","dependencyVersion":null},{"dependencyType":"DataSource","dependencyId":":","dependencyVersion":null},{"dependencyType":"DataSource","dependencyId":":",</vt:lpwstr>
  </property>
  <property fmtid="{D5CDD505-2E9C-101B-9397-08002B2CF9AE}" pid="42" name="PluginDependencies_40">
    <vt:lpwstr>"dependencyVersion":null},{"dependencyType":"DataSource","dependencyId":":","dependencyVersion":null},{"dependencyType":"DataSource","dependencyId":":","dependencyVersion":null},{"dependencyType":"DataSource","dependencyId":":","dependencyVersion":null},{</vt:lpwstr>
  </property>
  <property fmtid="{D5CDD505-2E9C-101B-9397-08002B2CF9AE}" pid="43" name="PluginDependencies_41">
    <vt:lpwstr>"dependencyType":"DataSource","dependencyId":":","dependencyVersion":null},{"dependencyType":"DataSource","dependencyId":":","dependencyVersion":null},{"dependencyType":"DataSource","dependencyId":":","dependencyVersion":null},{"dependencyType":"DataSourc</vt:lpwstr>
  </property>
  <property fmtid="{D5CDD505-2E9C-101B-9397-08002B2CF9AE}" pid="44" name="PluginDependencies_42">
    <vt:lpwstr>e","dependencyId":":","dependencyVersion":null},{"dependencyType":"DataSource","dependencyId":":","dependencyVersion":null},{"dependencyType":"DataSource","dependencyId":":","dependencyVersion":null},{"dependencyType":"DataSource","dependencyId":":","depe</vt:lpwstr>
  </property>
  <property fmtid="{D5CDD505-2E9C-101B-9397-08002B2CF9AE}" pid="45" name="PluginDependencies_43">
    <vt:lpwstr>ndencyVersion":null},{"dependencyType":"DataSource","dependencyId":":","dependencyVersion":null},{"dependencyType":"DataSource","dependencyId":":","dependencyVersion":null},{"dependencyType":"DataSource","dependencyId":":","dependencyVersion":null},{"depe</vt:lpwstr>
  </property>
  <property fmtid="{D5CDD505-2E9C-101B-9397-08002B2CF9AE}" pid="46" name="PluginDependencies_44">
    <vt:lpwstr>ndencyType":"DataSource","dependencyId":":","dependencyVersion":null},{"dependencyType":"DataSource","dependencyId":":","dependencyVersion":null},{"dependencyType":"DataSource","dependencyId":":","dependencyVersion":null},{"dependencyType":"DataSource","d</vt:lpwstr>
  </property>
  <property fmtid="{D5CDD505-2E9C-101B-9397-08002B2CF9AE}" pid="47" name="PluginDependencies_45">
    <vt:lpwstr>ependencyId":":","dependencyVersion":null},{"dependencyType":"DataSource","dependencyId":":","dependencyVersion":null},{"dependencyType":"DataSource","dependencyId":":","dependencyVersion":null},{"dependencyType":"DataSource","dependencyId":":","dependenc</vt:lpwstr>
  </property>
  <property fmtid="{D5CDD505-2E9C-101B-9397-08002B2CF9AE}" pid="48" name="PluginDependencies_46">
    <vt:lpwstr>yVersion":null},{"dependencyType":"DataSource","dependencyId":":","dependencyVersion":null},{"dependencyType":"DataSource","dependencyId":":","dependencyVersion":null},{"dependencyType":"DataSource","dependencyId":":","dependencyVersion":null},{"dependenc</vt:lpwstr>
  </property>
  <property fmtid="{D5CDD505-2E9C-101B-9397-08002B2CF9AE}" pid="49" name="PluginDependencies_47">
    <vt:lpwstr>yType":"DataSource","dependencyId":":","dependencyVersion":null},{"dependencyType":"DataSource","dependencyId":":","dependencyVersion":null},{"dependencyType":"DataSource","dependencyId":":","dependencyVersion":null},{"dependencyType":"DataSource","depend</vt:lpwstr>
  </property>
  <property fmtid="{D5CDD505-2E9C-101B-9397-08002B2CF9AE}" pid="50" name="PluginDependencies_48">
    <vt:lpwstr>encyId":":","dependencyVersion":null},{"dependencyType":"DataSource","dependencyId":":","dependencyVersion":null},{"dependencyType":"DataSource","dependencyId":":","dependencyVersion":null},{"dependencyType":"DataSource","dependencyId":":","dependencyVers</vt:lpwstr>
  </property>
  <property fmtid="{D5CDD505-2E9C-101B-9397-08002B2CF9AE}" pid="51" name="PluginDependencies_49">
    <vt:lpwstr>ion":null},{"dependencyType":"DataSource","dependencyId":":","dependencyVersion":null},{"dependencyType":"DataSource","dependencyId":":","dependencyVersion":null},{"dependencyType":"DataSource","dependencyId":":","dependencyVersion":null},{"dependencyType</vt:lpwstr>
  </property>
  <property fmtid="{D5CDD505-2E9C-101B-9397-08002B2CF9AE}" pid="52" name="PluginDependencies_50">
    <vt:lpwstr>":"DataSource","dependencyId":":","dependencyVersion":null},{"dependencyType":"DataSource","dependencyId":":","dependencyVersion":null},{"dependencyType":"DataSource","dependencyId":":","dependencyVersion":null},{"dependencyType":"DataSource","dependencyI</vt:lpwstr>
  </property>
  <property fmtid="{D5CDD505-2E9C-101B-9397-08002B2CF9AE}" pid="53" name="PluginDependencies_51">
    <vt:lpwstr>d":":","dependencyVersion":null},{"dependencyType":"DataSource","dependencyId":":","dependencyVersion":null},{"dependencyType":"DataSource","dependencyId":":","dependencyVersion":null},{"dependencyType":"DataSource","dependencyId":":","dependencyVersion":</vt:lpwstr>
  </property>
  <property fmtid="{D5CDD505-2E9C-101B-9397-08002B2CF9AE}" pid="54" name="PluginDependencies_52">
    <vt:lpwstr>null},{"dependencyType":"DataSource","dependencyId":":","dependencyVersion":null},{"dependencyType":"DataSource","dependencyId":":","dependencyVersion":null},{"dependencyType":"DataSource","dependencyId":":","dependencyVersion":null},{"dependencyType":"Da</vt:lpwstr>
  </property>
  <property fmtid="{D5CDD505-2E9C-101B-9397-08002B2CF9AE}" pid="55" name="PluginDependencies_53">
    <vt:lpwstr>taSource","dependencyId":":","dependencyVersion":null}],"635926855539746206:636045261152541359":[],"635926855539746206:636045261152541360":[],"635926855539746206:636045261152541361":[],"635926855539746206:636045261152541362":[],"635690283596553901:6357565</vt:lpwstr>
  </property>
  <property fmtid="{D5CDD505-2E9C-101B-9397-08002B2CF9AE}" pid="56" name="PluginDependencies_54">
    <vt:lpwstr>74568773657":[]}</vt:lpwstr>
  </property>
  <property fmtid="{D5CDD505-2E9C-101B-9397-08002B2CF9AE}" pid="57" name="CustomerId">
    <vt:lpwstr>auoffice</vt:lpwstr>
  </property>
  <property fmtid="{D5CDD505-2E9C-101B-9397-08002B2CF9AE}" pid="58" name="TemplateId">
    <vt:lpwstr>636196524199658508</vt:lpwstr>
  </property>
  <property fmtid="{D5CDD505-2E9C-101B-9397-08002B2CF9AE}" pid="59" name="UserProfileId">
    <vt:lpwstr>636227543936236380</vt:lpwstr>
  </property>
  <property fmtid="{D5CDD505-2E9C-101B-9397-08002B2CF9AE}" pid="60" name="TemplafyTimeStamp">
    <vt:lpwstr>2017-02-24T14:35:30.3621506Z</vt:lpwstr>
  </property>
  <property fmtid="{D5CDD505-2E9C-101B-9397-08002B2CF9AE}" pid="61" name="OfficeID">
    <vt:lpwstr>2561</vt:lpwstr>
  </property>
  <property fmtid="{D5CDD505-2E9C-101B-9397-08002B2CF9AE}" pid="62" name="colorthemechange">
    <vt:lpwstr>True</vt:lpwstr>
  </property>
</Properties>
</file>